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43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6/9/2020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6/9/2020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6/9/2020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6/9/2020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6/9/2020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6/9/2020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6/9/2020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6/9/2020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6/9/2020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1cFTVUGQrsY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743978" y="1305983"/>
            <a:ext cx="4741712" cy="4409837"/>
          </a:xfrm>
        </p:spPr>
        <p:txBody>
          <a:bodyPr/>
          <a:lstStyle/>
          <a:p>
            <a:r>
              <a:rPr lang="es-MX" dirty="0" smtClean="0"/>
              <a:t>Calculo de partículas sub-atómicas </a:t>
            </a:r>
            <a:endParaRPr lang="es-C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 smtClean="0"/>
              <a:t>Química 1</a:t>
            </a:r>
            <a:r>
              <a:rPr lang="es-CL" dirty="0"/>
              <a:t> </a:t>
            </a:r>
            <a:r>
              <a:rPr lang="es-CL" dirty="0" smtClean="0"/>
              <a:t>Medio </a:t>
            </a:r>
            <a:endParaRPr lang="es-CL" dirty="0"/>
          </a:p>
        </p:txBody>
      </p:sp>
      <p:sp>
        <p:nvSpPr>
          <p:cNvPr id="4" name="Rectangle 7"/>
          <p:cNvSpPr txBox="1">
            <a:spLocks noRot="1" noChangeArrowheads="1"/>
          </p:cNvSpPr>
          <p:nvPr/>
        </p:nvSpPr>
        <p:spPr>
          <a:xfrm>
            <a:off x="421583" y="0"/>
            <a:ext cx="8229600" cy="114300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b="1" kern="1200">
                <a:solidFill>
                  <a:srgbClr val="FEFEFE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" altLang="es-CL" dirty="0" smtClean="0"/>
              <a:t>Elementos Químicos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304" y="1305984"/>
            <a:ext cx="5488531" cy="3811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624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Instrucciones 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10000" y="2248045"/>
            <a:ext cx="10554574" cy="3636511"/>
          </a:xfrm>
        </p:spPr>
        <p:txBody>
          <a:bodyPr/>
          <a:lstStyle/>
          <a:p>
            <a:endParaRPr lang="es-CL" dirty="0" smtClean="0"/>
          </a:p>
          <a:p>
            <a:r>
              <a:rPr lang="es-CL" dirty="0" smtClean="0"/>
              <a:t>Revise el vídeo del link  y responda la actividad planteada</a:t>
            </a:r>
          </a:p>
          <a:p>
            <a:r>
              <a:rPr lang="es-CL" dirty="0" smtClean="0"/>
              <a:t>Adjunte una imagen de su cuaderno  o el PPT con las respuestas al correo (imediocervantino2020@gmail.com) </a:t>
            </a:r>
          </a:p>
          <a:p>
            <a:r>
              <a:rPr lang="es-CL" dirty="0" smtClean="0"/>
              <a:t>En el correo debe colocar su nombre y curso con sus respuestas para agilizar la revisión, </a:t>
            </a:r>
            <a:endParaRPr lang="es-CL" dirty="0" smtClean="0"/>
          </a:p>
          <a:p>
            <a:r>
              <a:rPr lang="es-CL" dirty="0" smtClean="0"/>
              <a:t>Fecha </a:t>
            </a:r>
            <a:r>
              <a:rPr lang="es-CL" dirty="0" smtClean="0"/>
              <a:t>de entrega 19 Junio</a:t>
            </a:r>
          </a:p>
          <a:p>
            <a:pPr marL="0" indent="0">
              <a:buNone/>
            </a:pPr>
            <a:endParaRPr lang="es-CL" dirty="0" smtClean="0"/>
          </a:p>
          <a:p>
            <a:pPr marL="0" indent="0">
              <a:buNone/>
            </a:pPr>
            <a:r>
              <a:rPr lang="es-CL" dirty="0" smtClean="0"/>
              <a:t> </a:t>
            </a:r>
          </a:p>
          <a:p>
            <a:endParaRPr lang="es-CL" dirty="0"/>
          </a:p>
          <a:p>
            <a:endParaRPr lang="es-CL" dirty="0" smtClean="0"/>
          </a:p>
          <a:p>
            <a:pPr marL="0" indent="0">
              <a:buNone/>
            </a:pPr>
            <a:endParaRPr lang="es-CL" dirty="0" smtClean="0"/>
          </a:p>
        </p:txBody>
      </p:sp>
    </p:spTree>
    <p:extLst>
      <p:ext uri="{BB962C8B-B14F-4D97-AF65-F5344CB8AC3E}">
        <p14:creationId xmlns:p14="http://schemas.microsoft.com/office/powerpoint/2010/main" val="199627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Calculo de partículas sub-atómicas</a:t>
            </a:r>
            <a:endParaRPr lang="es-CL" dirty="0"/>
          </a:p>
        </p:txBody>
      </p:sp>
      <p:sp>
        <p:nvSpPr>
          <p:cNvPr id="5" name="Rectángulo 4"/>
          <p:cNvSpPr/>
          <p:nvPr/>
        </p:nvSpPr>
        <p:spPr>
          <a:xfrm>
            <a:off x="1001570" y="2214024"/>
            <a:ext cx="588013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dirty="0"/>
              <a:t>Revise el vídeo del </a:t>
            </a:r>
            <a:r>
              <a:rPr lang="es-CL" dirty="0" smtClean="0"/>
              <a:t>siguiente link</a:t>
            </a:r>
          </a:p>
          <a:p>
            <a:r>
              <a:rPr lang="es-CL" dirty="0">
                <a:hlinkClick r:id="rId2"/>
              </a:rPr>
              <a:t>https://www.youtube.com/watch?v=1cFTVUGQrsY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566074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Actividad </a:t>
            </a:r>
            <a:endParaRPr lang="es-CL" dirty="0"/>
          </a:p>
        </p:txBody>
      </p:sp>
      <p:sp>
        <p:nvSpPr>
          <p:cNvPr id="3" name="Rectángulo 2"/>
          <p:cNvSpPr/>
          <p:nvPr/>
        </p:nvSpPr>
        <p:spPr>
          <a:xfrm>
            <a:off x="459345" y="1969985"/>
            <a:ext cx="93929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dirty="0" smtClean="0"/>
              <a:t>Responde las siguientes preguntas  de acuerdo a lo visto en el vídeo y lo visto en clases zoom del 9 de Junio  </a:t>
            </a:r>
            <a:endParaRPr lang="es-CL" dirty="0"/>
          </a:p>
        </p:txBody>
      </p:sp>
      <p:sp>
        <p:nvSpPr>
          <p:cNvPr id="6" name="Marcador de contenido 2"/>
          <p:cNvSpPr>
            <a:spLocks noGrp="1"/>
          </p:cNvSpPr>
          <p:nvPr>
            <p:ph idx="1"/>
          </p:nvPr>
        </p:nvSpPr>
        <p:spPr>
          <a:xfrm>
            <a:off x="459345" y="2556304"/>
            <a:ext cx="10554574" cy="363651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es-CL" dirty="0" smtClean="0"/>
          </a:p>
          <a:p>
            <a:pPr marL="0" indent="0">
              <a:buNone/>
            </a:pPr>
            <a:r>
              <a:rPr lang="es-MX" dirty="0" smtClean="0"/>
              <a:t>Escriba las formulas para calcular las 3 partículas subatómicas más importantes (protón, electrón y neutrón)</a:t>
            </a:r>
            <a:endParaRPr lang="es-CL" dirty="0" smtClean="0"/>
          </a:p>
          <a:p>
            <a:pPr marL="0" indent="0">
              <a:buNone/>
            </a:pPr>
            <a:r>
              <a:rPr lang="es-CL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 marL="0" indent="0">
              <a:buNone/>
            </a:pPr>
            <a:r>
              <a:rPr lang="es-CL" dirty="0" smtClean="0"/>
              <a:t> </a:t>
            </a:r>
          </a:p>
          <a:p>
            <a:endParaRPr lang="es-CL" dirty="0"/>
          </a:p>
          <a:p>
            <a:endParaRPr lang="es-CL" dirty="0" smtClean="0"/>
          </a:p>
          <a:p>
            <a:pPr marL="0" indent="0">
              <a:buNone/>
            </a:pPr>
            <a:endParaRPr lang="es-CL" dirty="0" smtClean="0"/>
          </a:p>
        </p:txBody>
      </p:sp>
    </p:spTree>
    <p:extLst>
      <p:ext uri="{BB962C8B-B14F-4D97-AF65-F5344CB8AC3E}">
        <p14:creationId xmlns:p14="http://schemas.microsoft.com/office/powerpoint/2010/main" val="34911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Actividad </a:t>
            </a:r>
            <a:endParaRPr lang="es-CL" dirty="0"/>
          </a:p>
        </p:txBody>
      </p:sp>
      <p:sp>
        <p:nvSpPr>
          <p:cNvPr id="4" name="Marcador de contenido 2"/>
          <p:cNvSpPr>
            <a:spLocks noGrp="1"/>
          </p:cNvSpPr>
          <p:nvPr>
            <p:ph idx="1"/>
          </p:nvPr>
        </p:nvSpPr>
        <p:spPr>
          <a:xfrm>
            <a:off x="459345" y="2556304"/>
            <a:ext cx="10554574" cy="363651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endParaRPr lang="es-CL" dirty="0" smtClean="0"/>
          </a:p>
          <a:p>
            <a:pPr marL="0" indent="0">
              <a:buNone/>
            </a:pPr>
            <a:r>
              <a:rPr lang="es-MX" dirty="0" smtClean="0"/>
              <a:t>Tome dos elementos del sistema periódico y calcule sus tres partículas sub-atómicas (el elemento es a elección y debe ser diferentes a los planteados en el video) </a:t>
            </a:r>
            <a:endParaRPr lang="es-CL" dirty="0" smtClean="0"/>
          </a:p>
          <a:p>
            <a:pPr marL="0" indent="0">
              <a:buNone/>
            </a:pPr>
            <a:r>
              <a:rPr lang="es-CL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 marL="0" indent="0">
              <a:buNone/>
            </a:pPr>
            <a:r>
              <a:rPr lang="es-CL" dirty="0" smtClean="0"/>
              <a:t> </a:t>
            </a:r>
          </a:p>
          <a:p>
            <a:endParaRPr lang="es-CL" dirty="0"/>
          </a:p>
          <a:p>
            <a:endParaRPr lang="es-CL" dirty="0" smtClean="0"/>
          </a:p>
          <a:p>
            <a:pPr marL="0" indent="0">
              <a:buNone/>
            </a:pPr>
            <a:endParaRPr lang="es-CL" dirty="0" smtClean="0"/>
          </a:p>
        </p:txBody>
      </p:sp>
    </p:spTree>
    <p:extLst>
      <p:ext uri="{BB962C8B-B14F-4D97-AF65-F5344CB8AC3E}">
        <p14:creationId xmlns:p14="http://schemas.microsoft.com/office/powerpoint/2010/main" val="61894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96</TotalTime>
  <Words>148</Words>
  <Application>Microsoft Office PowerPoint</Application>
  <PresentationFormat>Panorámica</PresentationFormat>
  <Paragraphs>29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Century Gothic</vt:lpstr>
      <vt:lpstr>Wingdings 2</vt:lpstr>
      <vt:lpstr>Citable</vt:lpstr>
      <vt:lpstr>Calculo de partículas sub-atómicas </vt:lpstr>
      <vt:lpstr>Instrucciones </vt:lpstr>
      <vt:lpstr>Calculo de partículas sub-atómicas</vt:lpstr>
      <vt:lpstr>Actividad </vt:lpstr>
      <vt:lpstr>Actividad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Obesidad</dc:title>
  <dc:creator>Joao Mauro Villagrán Lobos</dc:creator>
  <cp:lastModifiedBy>Joao Mauro Villagrán Lobos</cp:lastModifiedBy>
  <cp:revision>18</cp:revision>
  <dcterms:created xsi:type="dcterms:W3CDTF">2020-05-14T22:23:36Z</dcterms:created>
  <dcterms:modified xsi:type="dcterms:W3CDTF">2020-06-09T20:18:56Z</dcterms:modified>
</cp:coreProperties>
</file>