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HA_TEiG2hk" TargetMode="External"/><Relationship Id="rId2" Type="http://schemas.openxmlformats.org/officeDocument/2006/relationships/hyperlink" Target="https://www.youtube.com/watch?v=0aFkx5hX_l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Diferencia entre compuesto y mezclas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Química 7 básico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4624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Instrucciones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CL" dirty="0" smtClean="0"/>
          </a:p>
          <a:p>
            <a:r>
              <a:rPr lang="es-CL" dirty="0" smtClean="0"/>
              <a:t>Revise el vídeo del link  y responda la actividad planteada</a:t>
            </a:r>
          </a:p>
          <a:p>
            <a:r>
              <a:rPr lang="es-CL" dirty="0" smtClean="0"/>
              <a:t>Adjunte una imagen de su cuaderno  o el PPT con las respuestas al correo (7basico.cervantino@gmail.com) </a:t>
            </a:r>
          </a:p>
          <a:p>
            <a:r>
              <a:rPr lang="es-CL" dirty="0" smtClean="0"/>
              <a:t>En el correo debe colocar su nombre y curso con sus respuestas para agilizar la revisión, ya que las respuestas serán respondidas por este medio (e-mail)</a:t>
            </a:r>
          </a:p>
          <a:p>
            <a:r>
              <a:rPr lang="es-CL" dirty="0"/>
              <a:t>Fecha de entrega </a:t>
            </a:r>
            <a:r>
              <a:rPr lang="es-CL" dirty="0" smtClean="0"/>
              <a:t>12 </a:t>
            </a:r>
            <a:r>
              <a:rPr lang="es-CL" dirty="0"/>
              <a:t>Junio</a:t>
            </a:r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 </a:t>
            </a:r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199627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Elementos y  compuestos </a:t>
            </a: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1001570" y="2214024"/>
            <a:ext cx="57278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/>
              <a:t>Revise el vídeo del </a:t>
            </a:r>
            <a:r>
              <a:rPr lang="es-CL" dirty="0" smtClean="0"/>
              <a:t>siguiente link  </a:t>
            </a:r>
            <a:endParaRPr lang="es-CL" dirty="0" smtClean="0">
              <a:hlinkClick r:id="rId2"/>
            </a:endParaRPr>
          </a:p>
          <a:p>
            <a:r>
              <a:rPr lang="es-CL" dirty="0" smtClean="0">
                <a:hlinkClick r:id="rId3"/>
              </a:rPr>
              <a:t>https://www.youtube.com/watch?v=iHA_TEiG2hk</a:t>
            </a:r>
            <a:endParaRPr lang="es-CL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56607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sp>
        <p:nvSpPr>
          <p:cNvPr id="3" name="Rectángulo 2"/>
          <p:cNvSpPr/>
          <p:nvPr/>
        </p:nvSpPr>
        <p:spPr>
          <a:xfrm>
            <a:off x="485103" y="1374010"/>
            <a:ext cx="9392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I. Revisa las siguientes imágenes y clasifícalas en compuesto o mezcla  </a:t>
            </a:r>
            <a:endParaRPr lang="es-CL" dirty="0"/>
          </a:p>
        </p:txBody>
      </p:sp>
      <p:pic>
        <p:nvPicPr>
          <p:cNvPr id="1026" name="Picture 2" descr="Compuesto: Concepto, Ejemplos y Acepcio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83" y="2670164"/>
            <a:ext cx="4757626" cy="328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ezcla: Concepto, Tipos y Componen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914" y="2734052"/>
            <a:ext cx="5294084" cy="321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11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pic>
        <p:nvPicPr>
          <p:cNvPr id="2050" name="Picture 2" descr="Significado de Mezcla (Qué es, Concepto y Definición) - Signific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90" y="2459529"/>
            <a:ext cx="4792311" cy="329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0865" y="2459529"/>
            <a:ext cx="3474814" cy="4016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81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676" y="3065708"/>
            <a:ext cx="4338637" cy="3185859"/>
          </a:xfrm>
          <a:prstGeom prst="rect">
            <a:avLst/>
          </a:prstGeom>
        </p:spPr>
      </p:pic>
      <p:pic>
        <p:nvPicPr>
          <p:cNvPr id="3074" name="Picture 2" descr="Agua mineral: Las 8 verdades sobre el agua mineral que las marcas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862" y="3065708"/>
            <a:ext cx="4334500" cy="3185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77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44</TotalTime>
  <Words>98</Words>
  <Application>Microsoft Office PowerPoint</Application>
  <PresentationFormat>Panorámica</PresentationFormat>
  <Paragraphs>19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Citable</vt:lpstr>
      <vt:lpstr>Diferencia entre compuesto y mezclas </vt:lpstr>
      <vt:lpstr>Instrucciones </vt:lpstr>
      <vt:lpstr>Elementos y  compuestos </vt:lpstr>
      <vt:lpstr>Actividad </vt:lpstr>
      <vt:lpstr>Actividad </vt:lpstr>
      <vt:lpstr>Actividad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Obesidad</dc:title>
  <dc:creator>Joao Mauro Villagrán Lobos</dc:creator>
  <cp:lastModifiedBy>Joao Mauro Villagrán Lobos</cp:lastModifiedBy>
  <cp:revision>13</cp:revision>
  <dcterms:created xsi:type="dcterms:W3CDTF">2020-05-14T22:23:36Z</dcterms:created>
  <dcterms:modified xsi:type="dcterms:W3CDTF">2020-06-02T23:37:03Z</dcterms:modified>
</cp:coreProperties>
</file>