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71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74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22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40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03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39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956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09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094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50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20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72C-D202-4B7D-97DC-CF330606705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A17C-0BA5-416F-98F9-F029E076E6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79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¡ACERTIJOS PARA FAMILIAS E HIJOS!</a:t>
            </a:r>
            <a:endParaRPr lang="es-C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CL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C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 DEJO ESTOS ENTRETENIDOS ACERTIJOS PARA QUE LOS RESUELVAN EN FAMILIA……SE ATREVEN?</a:t>
            </a:r>
          </a:p>
          <a:p>
            <a:endParaRPr lang="es-C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C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Flga</a:t>
            </a:r>
            <a:r>
              <a:rPr lang="es-C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Ximena Herrera H.</a:t>
            </a:r>
            <a:endParaRPr lang="es-C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2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3531" y="764704"/>
            <a:ext cx="803224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CL" sz="2000" i="1" dirty="0"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CL" sz="2000" dirty="0" smtClean="0">
                <a:latin typeface="Bahnschrift SemiLight Condensed" pitchFamily="34" charset="0"/>
                <a:cs typeface="Arial" charset="0"/>
              </a:rPr>
              <a:t>1.- </a:t>
            </a: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  <a:t>Si tienes 7 velas encendidas y se apagan 2 ¿Cuántas velas me quedan?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CL" sz="2000" dirty="0"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  <a:t/>
            </a:r>
            <a:b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</a:br>
            <a:r>
              <a:rPr lang="es-CL" sz="2000" dirty="0" smtClean="0">
                <a:latin typeface="Bahnschrift SemiLight Condensed" pitchFamily="34" charset="0"/>
              </a:rPr>
              <a:t>2.- Un camión se dirigía a un pueblo, se encuentra en el camino con 4 coches más. ¿Cuántos vehículos se dirigían al pueblo?</a:t>
            </a:r>
          </a:p>
          <a:p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  <a:p>
            <a:r>
              <a:rPr lang="es-CL" sz="2000" dirty="0" smtClean="0">
                <a:latin typeface="Bahnschrift SemiLight Condensed" pitchFamily="34" charset="0"/>
              </a:rPr>
              <a:t>3.- Si tú vas conduciendo un autobús con 25 personas y se bajan 15 ¿Cuántos años tiene el conductor?</a:t>
            </a:r>
          </a:p>
          <a:p>
            <a:endParaRPr lang="es-CL" sz="2000" dirty="0" smtClean="0">
              <a:latin typeface="Bahnschrift SemiLight Condensed" pitchFamily="34" charset="0"/>
            </a:endParaRPr>
          </a:p>
          <a:p>
            <a:endParaRPr lang="es-CL" sz="2000" dirty="0">
              <a:latin typeface="Bahnschrift SemiLight Condensed" pitchFamily="34" charset="0"/>
            </a:endParaRPr>
          </a:p>
          <a:p>
            <a:r>
              <a:rPr lang="es-CL" sz="2000" dirty="0" smtClean="0">
                <a:latin typeface="Bahnschrift SemiLight Condensed" pitchFamily="34" charset="0"/>
              </a:rPr>
              <a:t>4.- Si Ana habla más bajo que Carmen, y Elia habla más alto que Carmen. ¿Habla Ana más alto o más bajo que Elia?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</p:txBody>
      </p:sp>
      <p:pic>
        <p:nvPicPr>
          <p:cNvPr id="1027" name="Picture 3" descr="Niños Pensando Dibujo: Imágenes, fotos de stock y vectore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24"/>
          <a:stretch/>
        </p:blipFill>
        <p:spPr bwMode="auto">
          <a:xfrm>
            <a:off x="5508104" y="4941168"/>
            <a:ext cx="3353250" cy="180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195736" y="18864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Anoten sus respuestas!</a:t>
            </a:r>
            <a:endParaRPr lang="es-CL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89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770222"/>
            <a:ext cx="849694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  <a:t>5.- ¿Qué es lo que puedes encontrar una vez en un minuto, dos veces en un momento y ninguna vez en cien años?</a:t>
            </a:r>
            <a:b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</a:br>
            <a:endParaRPr lang="es-CL" sz="2000" i="1" dirty="0"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  <a:t>6.- Un gallo sube a lo alto de la montaña y pone un huevo. Si el viento sopla de Este a Oeste. ¿Hacia dónde caerá el huevo?</a:t>
            </a:r>
            <a:br>
              <a:rPr kumimoji="0" lang="es-C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SemiLight Condensed" pitchFamily="34" charset="0"/>
                <a:cs typeface="Arial" charset="0"/>
              </a:rPr>
            </a:b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SemiLight Condensed" pitchFamily="34" charset="0"/>
              <a:cs typeface="Arial" charset="0"/>
            </a:endParaRPr>
          </a:p>
        </p:txBody>
      </p:sp>
      <p:pic>
        <p:nvPicPr>
          <p:cNvPr id="2051" name="Picture 3" descr="Vectores, imágenes y arte vectorial de stock sobre Comics Niñ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48"/>
          <a:stretch/>
        </p:blipFill>
        <p:spPr bwMode="auto">
          <a:xfrm>
            <a:off x="2195736" y="3647356"/>
            <a:ext cx="5103064" cy="273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6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88640"/>
            <a:ext cx="59046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Soluciones</a:t>
            </a:r>
            <a:r>
              <a:rPr lang="es-CL" dirty="0" smtClean="0"/>
              <a:t>:</a:t>
            </a:r>
          </a:p>
          <a:p>
            <a:endParaRPr lang="es-CL" dirty="0"/>
          </a:p>
          <a:p>
            <a:endParaRPr lang="es-CL" dirty="0" smtClean="0"/>
          </a:p>
          <a:p>
            <a:pPr lvl="0"/>
            <a:r>
              <a:rPr lang="es-CL" i="1" dirty="0" smtClean="0"/>
              <a:t>1.-</a:t>
            </a:r>
            <a:r>
              <a:rPr kumimoji="0" lang="es-C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Siete velas. </a:t>
            </a:r>
          </a:p>
          <a:p>
            <a:endParaRPr lang="es-CL" i="1" dirty="0" smtClean="0"/>
          </a:p>
          <a:p>
            <a:r>
              <a:rPr lang="es-CL" i="1" dirty="0" smtClean="0"/>
              <a:t>2.-</a:t>
            </a:r>
            <a:r>
              <a:rPr lang="es-CL" i="1" dirty="0" smtClean="0"/>
              <a:t>El camión</a:t>
            </a:r>
          </a:p>
          <a:p>
            <a:endParaRPr lang="es-CL" i="1" dirty="0" smtClean="0"/>
          </a:p>
          <a:p>
            <a:r>
              <a:rPr lang="es-CL" i="1" dirty="0" smtClean="0"/>
              <a:t>3.-</a:t>
            </a:r>
            <a:r>
              <a:rPr lang="es-CL" i="1" dirty="0" smtClean="0"/>
              <a:t>Tus años, porque eres el conductor. </a:t>
            </a:r>
          </a:p>
          <a:p>
            <a:endParaRPr lang="es-CL" i="1" dirty="0" smtClean="0"/>
          </a:p>
          <a:p>
            <a:r>
              <a:rPr lang="es-CL" i="1" dirty="0" smtClean="0"/>
              <a:t>4.-</a:t>
            </a:r>
            <a:r>
              <a:rPr lang="es-CL" i="1" dirty="0" smtClean="0"/>
              <a:t>Habla más bajo.</a:t>
            </a:r>
          </a:p>
          <a:p>
            <a:endParaRPr kumimoji="0" lang="es-CL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  <a:p>
            <a:pPr lvl="0"/>
            <a:r>
              <a:rPr lang="es-CL" i="1" dirty="0" smtClean="0">
                <a:cs typeface="Arial" charset="0"/>
              </a:rPr>
              <a:t>5.-</a:t>
            </a:r>
            <a:r>
              <a:rPr lang="es-CL" i="1" dirty="0">
                <a:cs typeface="Arial" charset="0"/>
              </a:rPr>
              <a:t> </a:t>
            </a:r>
            <a:r>
              <a:rPr kumimoji="0" lang="es-C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La letra M.</a:t>
            </a:r>
          </a:p>
          <a:p>
            <a:endParaRPr kumimoji="0" lang="es-CL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  <a:p>
            <a:r>
              <a:rPr lang="es-CL" i="1" dirty="0" smtClean="0">
                <a:cs typeface="Arial" charset="0"/>
              </a:rPr>
              <a:t>6.- </a:t>
            </a:r>
            <a:r>
              <a:rPr kumimoji="0" lang="es-C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Los gallos no ponen huevos. </a:t>
            </a:r>
          </a:p>
          <a:p>
            <a:endParaRPr lang="es-CL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9626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572000" y="4077072"/>
            <a:ext cx="34563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¿QUIÉN GANÓ?</a:t>
            </a:r>
          </a:p>
          <a:p>
            <a:pPr algn="ctr"/>
            <a:endParaRPr lang="es-CL" sz="2800" b="1" dirty="0"/>
          </a:p>
          <a:p>
            <a:pPr algn="ctr"/>
            <a:r>
              <a:rPr lang="es-CL" sz="2000" dirty="0" smtClean="0"/>
              <a:t>Busquen un premio para el ganador y una penitencia para quién menos repuestas correctas logró.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864353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137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¡ACERTIJOS PARA FAMILIAS E HIJOS!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</dc:creator>
  <cp:lastModifiedBy>Xime</cp:lastModifiedBy>
  <cp:revision>3</cp:revision>
  <dcterms:created xsi:type="dcterms:W3CDTF">2020-04-09T19:25:40Z</dcterms:created>
  <dcterms:modified xsi:type="dcterms:W3CDTF">2020-04-09T19:46:50Z</dcterms:modified>
</cp:coreProperties>
</file>