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3" r:id="rId2"/>
    <p:sldId id="264" r:id="rId3"/>
    <p:sldId id="258" r:id="rId4"/>
    <p:sldId id="257" r:id="rId5"/>
    <p:sldId id="260" r:id="rId6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E79"/>
    <a:srgbClr val="FF8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25"/>
    <p:restoredTop sz="94699"/>
  </p:normalViewPr>
  <p:slideViewPr>
    <p:cSldViewPr snapToGrid="0" snapToObjects="1" showGuides="1">
      <p:cViewPr varScale="1">
        <p:scale>
          <a:sx n="79" d="100"/>
          <a:sy n="79" d="100"/>
        </p:scale>
        <p:origin x="-534" y="-9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D5BB4-37C6-DE4A-9718-DF5DC20E8792}" type="datetimeFigureOut">
              <a:rPr lang="es-ES" smtClean="0"/>
              <a:t>13/05/2020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7B3-D0C0-E947-BC73-6DD9FCE9E2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9386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D5BB4-37C6-DE4A-9718-DF5DC20E8792}" type="datetimeFigureOut">
              <a:rPr lang="es-ES" smtClean="0"/>
              <a:t>13/05/2020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7B3-D0C0-E947-BC73-6DD9FCE9E2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6171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D5BB4-37C6-DE4A-9718-DF5DC20E8792}" type="datetimeFigureOut">
              <a:rPr lang="es-ES" smtClean="0"/>
              <a:t>13/05/2020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7B3-D0C0-E947-BC73-6DD9FCE9E2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4997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D5BB4-37C6-DE4A-9718-DF5DC20E8792}" type="datetimeFigureOut">
              <a:rPr lang="es-ES" smtClean="0"/>
              <a:t>13/05/2020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7B3-D0C0-E947-BC73-6DD9FCE9E2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7662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D5BB4-37C6-DE4A-9718-DF5DC20E8792}" type="datetimeFigureOut">
              <a:rPr lang="es-ES" smtClean="0"/>
              <a:t>13/05/2020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7B3-D0C0-E947-BC73-6DD9FCE9E2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040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conteni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D5BB4-37C6-DE4A-9718-DF5DC20E8792}" type="datetimeFigureOut">
              <a:rPr lang="es-ES" smtClean="0"/>
              <a:t>13/05/2020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7B3-D0C0-E947-BC73-6DD9FCE9E2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8551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D5BB4-37C6-DE4A-9718-DF5DC20E8792}" type="datetimeFigureOut">
              <a:rPr lang="es-ES" smtClean="0"/>
              <a:t>13/05/2020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7B3-D0C0-E947-BC73-6DD9FCE9E2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4256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D5BB4-37C6-DE4A-9718-DF5DC20E8792}" type="datetimeFigureOut">
              <a:rPr lang="es-ES" smtClean="0"/>
              <a:t>13/05/2020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7B3-D0C0-E947-BC73-6DD9FCE9E2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5168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D5BB4-37C6-DE4A-9718-DF5DC20E8792}" type="datetimeFigureOut">
              <a:rPr lang="es-ES" smtClean="0"/>
              <a:t>13/05/2020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7B3-D0C0-E947-BC73-6DD9FCE9E2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4880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D5BB4-37C6-DE4A-9718-DF5DC20E8792}" type="datetimeFigureOut">
              <a:rPr lang="es-ES" smtClean="0"/>
              <a:t>13/05/2020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7B3-D0C0-E947-BC73-6DD9FCE9E2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7639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D5BB4-37C6-DE4A-9718-DF5DC20E8792}" type="datetimeFigureOut">
              <a:rPr lang="es-ES" smtClean="0"/>
              <a:t>13/05/2020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7B3-D0C0-E947-BC73-6DD9FCE9E2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8111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D5BB4-37C6-DE4A-9718-DF5DC20E8792}" type="datetimeFigureOut">
              <a:rPr lang="es-ES" smtClean="0"/>
              <a:t>13/05/2020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527B3-D0C0-E947-BC73-6DD9FCE9E2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9668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tif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Inferencias visuales.</a:t>
            </a:r>
            <a:endParaRPr lang="es-CL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38250" y="5069891"/>
            <a:ext cx="7429500" cy="1655762"/>
          </a:xfrm>
        </p:spPr>
        <p:txBody>
          <a:bodyPr/>
          <a:lstStyle/>
          <a:p>
            <a:r>
              <a:rPr lang="es-CL" dirty="0" err="1" smtClean="0"/>
              <a:t>Flga</a:t>
            </a:r>
            <a:r>
              <a:rPr lang="es-CL" dirty="0" smtClean="0"/>
              <a:t>. Ximena Herrera Henríquez.</a:t>
            </a:r>
            <a:endParaRPr lang="es-CL" dirty="0"/>
          </a:p>
        </p:txBody>
      </p:sp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057" y="228756"/>
            <a:ext cx="573411" cy="46394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" name="4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46" y="188640"/>
            <a:ext cx="432048" cy="47874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5 Rectángulo"/>
          <p:cNvSpPr/>
          <p:nvPr/>
        </p:nvSpPr>
        <p:spPr>
          <a:xfrm>
            <a:off x="956794" y="228756"/>
            <a:ext cx="33702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200" i="1" dirty="0"/>
              <a:t>Colegio Cervantino / </a:t>
            </a:r>
            <a:r>
              <a:rPr lang="es-CL" sz="1200" i="1" dirty="0" err="1"/>
              <a:t>Putaendo</a:t>
            </a:r>
            <a:endParaRPr lang="es-CL" sz="1200" dirty="0"/>
          </a:p>
          <a:p>
            <a:r>
              <a:rPr lang="es-CL" sz="1200" i="1" dirty="0"/>
              <a:t> </a:t>
            </a:r>
            <a:r>
              <a:rPr lang="es-CL" sz="1200" i="1" dirty="0" smtClean="0"/>
              <a:t>Programa </a:t>
            </a:r>
            <a:r>
              <a:rPr lang="es-CL" sz="1200" i="1" dirty="0"/>
              <a:t>Integración Escolar </a:t>
            </a:r>
            <a:r>
              <a:rPr lang="es-CL" sz="1200" i="1" dirty="0" smtClean="0"/>
              <a:t>2020</a:t>
            </a:r>
            <a:endParaRPr lang="es-CL" sz="1200" dirty="0"/>
          </a:p>
        </p:txBody>
      </p:sp>
    </p:spTree>
    <p:extLst>
      <p:ext uri="{BB962C8B-B14F-4D97-AF65-F5344CB8AC3E}">
        <p14:creationId xmlns:p14="http://schemas.microsoft.com/office/powerpoint/2010/main" val="3214338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60947" y="938463"/>
            <a:ext cx="8915400" cy="2862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b="1" dirty="0" smtClean="0"/>
              <a:t>Queridos niños y niñas: </a:t>
            </a:r>
          </a:p>
          <a:p>
            <a:endParaRPr lang="es-CL" dirty="0" smtClean="0"/>
          </a:p>
          <a:p>
            <a:r>
              <a:rPr lang="es-CL" dirty="0" smtClean="0"/>
              <a:t>En la siguiente página encontraras un ejemplo de lo que debes realizar en esta actividad. Es importante que recuerdes lo que significa inferir.</a:t>
            </a:r>
          </a:p>
          <a:p>
            <a:endParaRPr lang="es-CL" dirty="0"/>
          </a:p>
          <a:p>
            <a:r>
              <a:rPr lang="es-CL" b="1" u="sng" dirty="0" smtClean="0"/>
              <a:t>Recordemos que:</a:t>
            </a:r>
          </a:p>
          <a:p>
            <a:endParaRPr lang="es-CL" b="1" u="sng" dirty="0"/>
          </a:p>
          <a:p>
            <a:r>
              <a:rPr lang="es-CL" dirty="0"/>
              <a:t> «Inferir»,  es obtener información, de un </a:t>
            </a:r>
            <a:r>
              <a:rPr lang="es-CL" dirty="0" smtClean="0"/>
              <a:t>texto, imagen </a:t>
            </a:r>
            <a:r>
              <a:rPr lang="es-CL" dirty="0"/>
              <a:t>y/o conversación, que no aparece literalmente. Debo buscar pistas y relacionarlas con los conocimientos que ya tengo.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71735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nja diagonal 1">
            <a:extLst>
              <a:ext uri="{FF2B5EF4-FFF2-40B4-BE49-F238E27FC236}">
                <a16:creationId xmlns:a16="http://schemas.microsoft.com/office/drawing/2014/main" xmlns="" id="{BF6BD375-B9A5-4246-8E6F-2F0608884078}"/>
              </a:ext>
            </a:extLst>
          </p:cNvPr>
          <p:cNvSpPr/>
          <p:nvPr/>
        </p:nvSpPr>
        <p:spPr>
          <a:xfrm rot="3018279">
            <a:off x="1877338" y="3144303"/>
            <a:ext cx="6165451" cy="7427550"/>
          </a:xfrm>
          <a:custGeom>
            <a:avLst/>
            <a:gdLst>
              <a:gd name="connsiteX0" fmla="*/ 0 w 6165451"/>
              <a:gd name="connsiteY0" fmla="*/ 5098790 h 7427550"/>
              <a:gd name="connsiteX1" fmla="*/ 4232397 w 6165451"/>
              <a:gd name="connsiteY1" fmla="*/ 0 h 7427550"/>
              <a:gd name="connsiteX2" fmla="*/ 6165451 w 6165451"/>
              <a:gd name="connsiteY2" fmla="*/ 0 h 7427550"/>
              <a:gd name="connsiteX3" fmla="*/ 0 w 6165451"/>
              <a:gd name="connsiteY3" fmla="*/ 7427550 h 7427550"/>
              <a:gd name="connsiteX4" fmla="*/ 0 w 6165451"/>
              <a:gd name="connsiteY4" fmla="*/ 5098790 h 7427550"/>
              <a:gd name="connsiteX0" fmla="*/ 0 w 6165451"/>
              <a:gd name="connsiteY0" fmla="*/ 5098790 h 7427550"/>
              <a:gd name="connsiteX1" fmla="*/ 3991559 w 6165451"/>
              <a:gd name="connsiteY1" fmla="*/ 290138 h 7427550"/>
              <a:gd name="connsiteX2" fmla="*/ 6165451 w 6165451"/>
              <a:gd name="connsiteY2" fmla="*/ 0 h 7427550"/>
              <a:gd name="connsiteX3" fmla="*/ 0 w 6165451"/>
              <a:gd name="connsiteY3" fmla="*/ 7427550 h 7427550"/>
              <a:gd name="connsiteX4" fmla="*/ 0 w 6165451"/>
              <a:gd name="connsiteY4" fmla="*/ 5098790 h 7427550"/>
              <a:gd name="connsiteX0" fmla="*/ 24608 w 6165451"/>
              <a:gd name="connsiteY0" fmla="*/ 4714923 h 7427550"/>
              <a:gd name="connsiteX1" fmla="*/ 3991559 w 6165451"/>
              <a:gd name="connsiteY1" fmla="*/ 290138 h 7427550"/>
              <a:gd name="connsiteX2" fmla="*/ 6165451 w 6165451"/>
              <a:gd name="connsiteY2" fmla="*/ 0 h 7427550"/>
              <a:gd name="connsiteX3" fmla="*/ 0 w 6165451"/>
              <a:gd name="connsiteY3" fmla="*/ 7427550 h 7427550"/>
              <a:gd name="connsiteX4" fmla="*/ 24608 w 6165451"/>
              <a:gd name="connsiteY4" fmla="*/ 4714923 h 742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5451" h="7427550">
                <a:moveTo>
                  <a:pt x="24608" y="4714923"/>
                </a:moveTo>
                <a:lnTo>
                  <a:pt x="3991559" y="290138"/>
                </a:lnTo>
                <a:lnTo>
                  <a:pt x="6165451" y="0"/>
                </a:lnTo>
                <a:lnTo>
                  <a:pt x="0" y="7427550"/>
                </a:lnTo>
                <a:lnTo>
                  <a:pt x="24608" y="4714923"/>
                </a:lnTo>
                <a:close/>
              </a:path>
            </a:pathLst>
          </a:custGeom>
          <a:solidFill>
            <a:srgbClr val="FF7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463" dirty="0">
              <a:solidFill>
                <a:schemeClr val="tx1"/>
              </a:solidFill>
            </a:endParaRPr>
          </a:p>
        </p:txBody>
      </p:sp>
      <p:sp>
        <p:nvSpPr>
          <p:cNvPr id="5" name="Franja diagonal 4">
            <a:extLst>
              <a:ext uri="{FF2B5EF4-FFF2-40B4-BE49-F238E27FC236}">
                <a16:creationId xmlns:a16="http://schemas.microsoft.com/office/drawing/2014/main" xmlns="" id="{8ACB8350-E62C-4E42-AF0F-12536D5C5AC8}"/>
              </a:ext>
            </a:extLst>
          </p:cNvPr>
          <p:cNvSpPr/>
          <p:nvPr/>
        </p:nvSpPr>
        <p:spPr>
          <a:xfrm rot="19206101">
            <a:off x="7376467" y="910905"/>
            <a:ext cx="4748527" cy="5256801"/>
          </a:xfrm>
          <a:custGeom>
            <a:avLst/>
            <a:gdLst>
              <a:gd name="connsiteX0" fmla="*/ 0 w 4404586"/>
              <a:gd name="connsiteY0" fmla="*/ 2870949 h 5256801"/>
              <a:gd name="connsiteX1" fmla="*/ 2405521 w 4404586"/>
              <a:gd name="connsiteY1" fmla="*/ 0 h 5256801"/>
              <a:gd name="connsiteX2" fmla="*/ 4404586 w 4404586"/>
              <a:gd name="connsiteY2" fmla="*/ 0 h 5256801"/>
              <a:gd name="connsiteX3" fmla="*/ 0 w 4404586"/>
              <a:gd name="connsiteY3" fmla="*/ 5256801 h 5256801"/>
              <a:gd name="connsiteX4" fmla="*/ 0 w 4404586"/>
              <a:gd name="connsiteY4" fmla="*/ 2870949 h 5256801"/>
              <a:gd name="connsiteX0" fmla="*/ 0 w 4687353"/>
              <a:gd name="connsiteY0" fmla="*/ 3076885 h 5256801"/>
              <a:gd name="connsiteX1" fmla="*/ 2688288 w 4687353"/>
              <a:gd name="connsiteY1" fmla="*/ 0 h 5256801"/>
              <a:gd name="connsiteX2" fmla="*/ 4687353 w 4687353"/>
              <a:gd name="connsiteY2" fmla="*/ 0 h 5256801"/>
              <a:gd name="connsiteX3" fmla="*/ 282767 w 4687353"/>
              <a:gd name="connsiteY3" fmla="*/ 5256801 h 5256801"/>
              <a:gd name="connsiteX4" fmla="*/ 0 w 4687353"/>
              <a:gd name="connsiteY4" fmla="*/ 3076885 h 5256801"/>
              <a:gd name="connsiteX0" fmla="*/ 0 w 4687353"/>
              <a:gd name="connsiteY0" fmla="*/ 3076885 h 5256801"/>
              <a:gd name="connsiteX1" fmla="*/ 2521711 w 4687353"/>
              <a:gd name="connsiteY1" fmla="*/ 8179 h 5256801"/>
              <a:gd name="connsiteX2" fmla="*/ 4687353 w 4687353"/>
              <a:gd name="connsiteY2" fmla="*/ 0 h 5256801"/>
              <a:gd name="connsiteX3" fmla="*/ 282767 w 4687353"/>
              <a:gd name="connsiteY3" fmla="*/ 5256801 h 5256801"/>
              <a:gd name="connsiteX4" fmla="*/ 0 w 4687353"/>
              <a:gd name="connsiteY4" fmla="*/ 3076885 h 5256801"/>
              <a:gd name="connsiteX0" fmla="*/ 0 w 4748527"/>
              <a:gd name="connsiteY0" fmla="*/ 2841425 h 5256801"/>
              <a:gd name="connsiteX1" fmla="*/ 2582885 w 4748527"/>
              <a:gd name="connsiteY1" fmla="*/ 8179 h 5256801"/>
              <a:gd name="connsiteX2" fmla="*/ 4748527 w 4748527"/>
              <a:gd name="connsiteY2" fmla="*/ 0 h 5256801"/>
              <a:gd name="connsiteX3" fmla="*/ 343941 w 4748527"/>
              <a:gd name="connsiteY3" fmla="*/ 5256801 h 5256801"/>
              <a:gd name="connsiteX4" fmla="*/ 0 w 4748527"/>
              <a:gd name="connsiteY4" fmla="*/ 2841425 h 5256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8527" h="5256801">
                <a:moveTo>
                  <a:pt x="0" y="2841425"/>
                </a:moveTo>
                <a:lnTo>
                  <a:pt x="2582885" y="8179"/>
                </a:lnTo>
                <a:lnTo>
                  <a:pt x="4748527" y="0"/>
                </a:lnTo>
                <a:lnTo>
                  <a:pt x="343941" y="5256801"/>
                </a:lnTo>
                <a:lnTo>
                  <a:pt x="0" y="2841425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463" dirty="0">
              <a:solidFill>
                <a:schemeClr val="tx1"/>
              </a:solidFill>
            </a:endParaRPr>
          </a:p>
        </p:txBody>
      </p:sp>
      <p:sp>
        <p:nvSpPr>
          <p:cNvPr id="7" name="Franja diagonal 6">
            <a:extLst>
              <a:ext uri="{FF2B5EF4-FFF2-40B4-BE49-F238E27FC236}">
                <a16:creationId xmlns:a16="http://schemas.microsoft.com/office/drawing/2014/main" xmlns="" id="{944CE43A-505E-E740-8F61-83216776CA87}"/>
              </a:ext>
            </a:extLst>
          </p:cNvPr>
          <p:cNvSpPr/>
          <p:nvPr/>
        </p:nvSpPr>
        <p:spPr>
          <a:xfrm rot="13824626">
            <a:off x="1877346" y="-3715501"/>
            <a:ext cx="6165451" cy="7427550"/>
          </a:xfrm>
          <a:custGeom>
            <a:avLst/>
            <a:gdLst>
              <a:gd name="connsiteX0" fmla="*/ 0 w 6165451"/>
              <a:gd name="connsiteY0" fmla="*/ 4848705 h 7427550"/>
              <a:gd name="connsiteX1" fmla="*/ 4024806 w 6165451"/>
              <a:gd name="connsiteY1" fmla="*/ 0 h 7427550"/>
              <a:gd name="connsiteX2" fmla="*/ 6165451 w 6165451"/>
              <a:gd name="connsiteY2" fmla="*/ 0 h 7427550"/>
              <a:gd name="connsiteX3" fmla="*/ 0 w 6165451"/>
              <a:gd name="connsiteY3" fmla="*/ 7427550 h 7427550"/>
              <a:gd name="connsiteX4" fmla="*/ 0 w 6165451"/>
              <a:gd name="connsiteY4" fmla="*/ 4848705 h 7427550"/>
              <a:gd name="connsiteX0" fmla="*/ 7674 w 6165451"/>
              <a:gd name="connsiteY0" fmla="*/ 5283192 h 7427550"/>
              <a:gd name="connsiteX1" fmla="*/ 4024806 w 6165451"/>
              <a:gd name="connsiteY1" fmla="*/ 0 h 7427550"/>
              <a:gd name="connsiteX2" fmla="*/ 6165451 w 6165451"/>
              <a:gd name="connsiteY2" fmla="*/ 0 h 7427550"/>
              <a:gd name="connsiteX3" fmla="*/ 0 w 6165451"/>
              <a:gd name="connsiteY3" fmla="*/ 7427550 h 7427550"/>
              <a:gd name="connsiteX4" fmla="*/ 7674 w 6165451"/>
              <a:gd name="connsiteY4" fmla="*/ 5283192 h 7427550"/>
              <a:gd name="connsiteX0" fmla="*/ 7674 w 6165451"/>
              <a:gd name="connsiteY0" fmla="*/ 5283192 h 7427550"/>
              <a:gd name="connsiteX1" fmla="*/ 3656256 w 6165451"/>
              <a:gd name="connsiteY1" fmla="*/ 208991 h 7427550"/>
              <a:gd name="connsiteX2" fmla="*/ 6165451 w 6165451"/>
              <a:gd name="connsiteY2" fmla="*/ 0 h 7427550"/>
              <a:gd name="connsiteX3" fmla="*/ 0 w 6165451"/>
              <a:gd name="connsiteY3" fmla="*/ 7427550 h 7427550"/>
              <a:gd name="connsiteX4" fmla="*/ 7674 w 6165451"/>
              <a:gd name="connsiteY4" fmla="*/ 5283192 h 742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5451" h="7427550">
                <a:moveTo>
                  <a:pt x="7674" y="5283192"/>
                </a:moveTo>
                <a:lnTo>
                  <a:pt x="3656256" y="208991"/>
                </a:lnTo>
                <a:lnTo>
                  <a:pt x="6165451" y="0"/>
                </a:lnTo>
                <a:lnTo>
                  <a:pt x="0" y="7427550"/>
                </a:lnTo>
                <a:lnTo>
                  <a:pt x="7674" y="5283192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463" dirty="0">
              <a:solidFill>
                <a:schemeClr val="tx1"/>
              </a:solidFill>
            </a:endParaRPr>
          </a:p>
        </p:txBody>
      </p:sp>
      <p:sp>
        <p:nvSpPr>
          <p:cNvPr id="8" name="Franja diagonal 7">
            <a:extLst>
              <a:ext uri="{FF2B5EF4-FFF2-40B4-BE49-F238E27FC236}">
                <a16:creationId xmlns:a16="http://schemas.microsoft.com/office/drawing/2014/main" xmlns="" id="{B42024F8-3416-6B4A-AF3C-11B858777635}"/>
              </a:ext>
            </a:extLst>
          </p:cNvPr>
          <p:cNvSpPr/>
          <p:nvPr/>
        </p:nvSpPr>
        <p:spPr>
          <a:xfrm rot="8412448">
            <a:off x="-2138068" y="726472"/>
            <a:ext cx="4576037" cy="5313353"/>
          </a:xfrm>
          <a:custGeom>
            <a:avLst/>
            <a:gdLst>
              <a:gd name="connsiteX0" fmla="*/ 0 w 4404586"/>
              <a:gd name="connsiteY0" fmla="*/ 2938709 h 5256801"/>
              <a:gd name="connsiteX1" fmla="*/ 2462296 w 4404586"/>
              <a:gd name="connsiteY1" fmla="*/ 0 h 5256801"/>
              <a:gd name="connsiteX2" fmla="*/ 4404586 w 4404586"/>
              <a:gd name="connsiteY2" fmla="*/ 0 h 5256801"/>
              <a:gd name="connsiteX3" fmla="*/ 0 w 4404586"/>
              <a:gd name="connsiteY3" fmla="*/ 5256801 h 5256801"/>
              <a:gd name="connsiteX4" fmla="*/ 0 w 4404586"/>
              <a:gd name="connsiteY4" fmla="*/ 2938709 h 5256801"/>
              <a:gd name="connsiteX0" fmla="*/ 0 w 4404586"/>
              <a:gd name="connsiteY0" fmla="*/ 2938709 h 5256801"/>
              <a:gd name="connsiteX1" fmla="*/ 2014508 w 4404586"/>
              <a:gd name="connsiteY1" fmla="*/ 7344 h 5256801"/>
              <a:gd name="connsiteX2" fmla="*/ 4404586 w 4404586"/>
              <a:gd name="connsiteY2" fmla="*/ 0 h 5256801"/>
              <a:gd name="connsiteX3" fmla="*/ 0 w 4404586"/>
              <a:gd name="connsiteY3" fmla="*/ 5256801 h 5256801"/>
              <a:gd name="connsiteX4" fmla="*/ 0 w 4404586"/>
              <a:gd name="connsiteY4" fmla="*/ 2938709 h 5256801"/>
              <a:gd name="connsiteX0" fmla="*/ 0 w 4576037"/>
              <a:gd name="connsiteY0" fmla="*/ 2673213 h 5256801"/>
              <a:gd name="connsiteX1" fmla="*/ 2185959 w 4576037"/>
              <a:gd name="connsiteY1" fmla="*/ 7344 h 5256801"/>
              <a:gd name="connsiteX2" fmla="*/ 4576037 w 4576037"/>
              <a:gd name="connsiteY2" fmla="*/ 0 h 5256801"/>
              <a:gd name="connsiteX3" fmla="*/ 171451 w 4576037"/>
              <a:gd name="connsiteY3" fmla="*/ 5256801 h 5256801"/>
              <a:gd name="connsiteX4" fmla="*/ 0 w 4576037"/>
              <a:gd name="connsiteY4" fmla="*/ 2673213 h 5256801"/>
              <a:gd name="connsiteX0" fmla="*/ 0 w 4576037"/>
              <a:gd name="connsiteY0" fmla="*/ 2729765 h 5313353"/>
              <a:gd name="connsiteX1" fmla="*/ 1858853 w 4576037"/>
              <a:gd name="connsiteY1" fmla="*/ 0 h 5313353"/>
              <a:gd name="connsiteX2" fmla="*/ 4576037 w 4576037"/>
              <a:gd name="connsiteY2" fmla="*/ 56552 h 5313353"/>
              <a:gd name="connsiteX3" fmla="*/ 171451 w 4576037"/>
              <a:gd name="connsiteY3" fmla="*/ 5313353 h 5313353"/>
              <a:gd name="connsiteX4" fmla="*/ 0 w 4576037"/>
              <a:gd name="connsiteY4" fmla="*/ 2729765 h 531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6037" h="5313353">
                <a:moveTo>
                  <a:pt x="0" y="2729765"/>
                </a:moveTo>
                <a:lnTo>
                  <a:pt x="1858853" y="0"/>
                </a:lnTo>
                <a:lnTo>
                  <a:pt x="4576037" y="56552"/>
                </a:lnTo>
                <a:lnTo>
                  <a:pt x="171451" y="5313353"/>
                </a:lnTo>
                <a:lnTo>
                  <a:pt x="0" y="2729765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463" dirty="0">
              <a:solidFill>
                <a:schemeClr val="tx1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A5FC6E51-9B53-BA46-927F-6C0B66415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141" y="-6909"/>
            <a:ext cx="1770712" cy="109029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EA94ABAD-9F63-1F4E-B584-30D5F22E5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55791">
            <a:off x="1068526" y="5546616"/>
            <a:ext cx="2426616" cy="123015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BD724C46-177C-0747-ABD3-38FAD202E3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0073" y="797791"/>
            <a:ext cx="1217203" cy="200603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23E6DC49-651A-2B40-8746-3C8FFC52A5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853" y="1290012"/>
            <a:ext cx="1663465" cy="1830536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BB3707FD-306A-7640-BBDA-A41138813148}"/>
              </a:ext>
            </a:extLst>
          </p:cNvPr>
          <p:cNvSpPr txBox="1"/>
          <p:nvPr/>
        </p:nvSpPr>
        <p:spPr>
          <a:xfrm>
            <a:off x="2909336" y="131156"/>
            <a:ext cx="2020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>
                <a:latin typeface="From Where You Are" panose="02000507000000020004" pitchFamily="2" charset="77"/>
              </a:rPr>
              <a:t>VEO QUE……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B632DA52-A06E-C24A-9867-579C56638B31}"/>
              </a:ext>
            </a:extLst>
          </p:cNvPr>
          <p:cNvSpPr txBox="1"/>
          <p:nvPr/>
        </p:nvSpPr>
        <p:spPr>
          <a:xfrm>
            <a:off x="3307299" y="5540333"/>
            <a:ext cx="2430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From Where You Are" panose="02000507000000020004" pitchFamily="2" charset="77"/>
              </a:rPr>
              <a:t>DEDUZCO QUE …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C7F4F2AC-48DA-4D46-BDFA-436521FDD1E8}"/>
              </a:ext>
            </a:extLst>
          </p:cNvPr>
          <p:cNvSpPr txBox="1"/>
          <p:nvPr/>
        </p:nvSpPr>
        <p:spPr>
          <a:xfrm>
            <a:off x="8185988" y="2954892"/>
            <a:ext cx="180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From Where You Are" panose="02000507000000020004" pitchFamily="2" charset="77"/>
              </a:rPr>
              <a:t>IMAGINO QUE…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47565812-BAF8-4145-BB60-2E6429D2E01A}"/>
              </a:ext>
            </a:extLst>
          </p:cNvPr>
          <p:cNvSpPr txBox="1"/>
          <p:nvPr/>
        </p:nvSpPr>
        <p:spPr>
          <a:xfrm>
            <a:off x="62077" y="3149478"/>
            <a:ext cx="1877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From Where You Are" panose="02000507000000020004" pitchFamily="2" charset="77"/>
              </a:rPr>
              <a:t>YA SE QUE…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3E979A87-C67A-E948-9D5F-8C06653C71D6}"/>
              </a:ext>
            </a:extLst>
          </p:cNvPr>
          <p:cNvSpPr txBox="1"/>
          <p:nvPr/>
        </p:nvSpPr>
        <p:spPr>
          <a:xfrm>
            <a:off x="3613481" y="2660495"/>
            <a:ext cx="28339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dirty="0">
                <a:solidFill>
                  <a:schemeClr val="bg2"/>
                </a:solidFill>
                <a:latin typeface="From Where You Are" panose="02000507000000020004" pitchFamily="2" charset="77"/>
              </a:rPr>
              <a:t>FOTO O TARJETA</a:t>
            </a:r>
          </a:p>
          <a:p>
            <a:pPr algn="ctr"/>
            <a:endParaRPr lang="es-ES" sz="2000" dirty="0">
              <a:solidFill>
                <a:schemeClr val="bg2"/>
              </a:solidFill>
              <a:latin typeface="From Where You Are" panose="02000507000000020004" pitchFamily="2" charset="77"/>
            </a:endParaRPr>
          </a:p>
          <a:p>
            <a:pPr algn="ctr"/>
            <a:r>
              <a:rPr lang="es-ES" sz="2000" dirty="0">
                <a:solidFill>
                  <a:schemeClr val="bg2"/>
                </a:solidFill>
                <a:latin typeface="From Where You Are" panose="02000507000000020004" pitchFamily="2" charset="77"/>
              </a:rPr>
              <a:t>AQUI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129D38F9-1093-F64E-A766-63AFA7144C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9098" y="1800808"/>
            <a:ext cx="4642746" cy="3307956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4DFF9743-8AD2-3D45-96BB-2445AFE4F98E}"/>
              </a:ext>
            </a:extLst>
          </p:cNvPr>
          <p:cNvSpPr txBox="1"/>
          <p:nvPr/>
        </p:nvSpPr>
        <p:spPr>
          <a:xfrm>
            <a:off x="2943428" y="492835"/>
            <a:ext cx="5868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Garabatos" panose="02000503000000020003" pitchFamily="2" charset="0"/>
              </a:rPr>
              <a:t>Veo que hay una niña muy contenta con una copa en la mano.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29057DF9-2536-114C-A199-02CFDFA39F4F}"/>
              </a:ext>
            </a:extLst>
          </p:cNvPr>
          <p:cNvSpPr txBox="1"/>
          <p:nvPr/>
        </p:nvSpPr>
        <p:spPr>
          <a:xfrm>
            <a:off x="8049848" y="4493009"/>
            <a:ext cx="2000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Garabatos" panose="02000503000000020003" pitchFamily="2" charset="0"/>
              </a:rPr>
              <a:t>Que lo va a</a:t>
            </a:r>
          </a:p>
          <a:p>
            <a:r>
              <a:rPr lang="es-ES" dirty="0">
                <a:latin typeface="Garabatos" panose="02000503000000020003" pitchFamily="2" charset="0"/>
              </a:rPr>
              <a:t>Celebrar.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48A97CCE-082F-1242-B3F4-24DFCB7B667D}"/>
              </a:ext>
            </a:extLst>
          </p:cNvPr>
          <p:cNvSpPr txBox="1"/>
          <p:nvPr/>
        </p:nvSpPr>
        <p:spPr>
          <a:xfrm>
            <a:off x="3749436" y="5932814"/>
            <a:ext cx="5062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Garabatos" panose="02000503000000020003" pitchFamily="2" charset="0"/>
              </a:rPr>
              <a:t>Que esta feliz porque ha ganado</a:t>
            </a:r>
          </a:p>
          <a:p>
            <a:r>
              <a:rPr lang="es-ES" dirty="0">
                <a:latin typeface="Garabatos" panose="02000503000000020003" pitchFamily="2" charset="0"/>
              </a:rPr>
              <a:t>Una competición.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B0CDE156-AF96-7444-82E3-7A6C0E4109E6}"/>
              </a:ext>
            </a:extLst>
          </p:cNvPr>
          <p:cNvSpPr txBox="1"/>
          <p:nvPr/>
        </p:nvSpPr>
        <p:spPr>
          <a:xfrm>
            <a:off x="52261" y="3547740"/>
            <a:ext cx="20002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Garabatos" panose="02000503000000020003" pitchFamily="2" charset="0"/>
              </a:rPr>
              <a:t>Que si me </a:t>
            </a:r>
          </a:p>
          <a:p>
            <a:r>
              <a:rPr lang="es-ES" dirty="0">
                <a:latin typeface="Garabatos" panose="02000503000000020003" pitchFamily="2" charset="0"/>
              </a:rPr>
              <a:t>esfuerzo para conseguir algo me pongo muy</a:t>
            </a:r>
          </a:p>
          <a:p>
            <a:r>
              <a:rPr lang="es-ES" dirty="0">
                <a:latin typeface="Garabatos" panose="02000503000000020003" pitchFamily="2" charset="0"/>
              </a:rPr>
              <a:t>Contenta.</a:t>
            </a:r>
          </a:p>
        </p:txBody>
      </p:sp>
    </p:spTree>
    <p:extLst>
      <p:ext uri="{BB962C8B-B14F-4D97-AF65-F5344CB8AC3E}">
        <p14:creationId xmlns:p14="http://schemas.microsoft.com/office/powerpoint/2010/main" val="1145212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nja diagonal 1">
            <a:extLst>
              <a:ext uri="{FF2B5EF4-FFF2-40B4-BE49-F238E27FC236}">
                <a16:creationId xmlns:a16="http://schemas.microsoft.com/office/drawing/2014/main" xmlns="" id="{BF6BD375-B9A5-4246-8E6F-2F0608884078}"/>
              </a:ext>
            </a:extLst>
          </p:cNvPr>
          <p:cNvSpPr/>
          <p:nvPr/>
        </p:nvSpPr>
        <p:spPr>
          <a:xfrm rot="3018279">
            <a:off x="1877338" y="3144303"/>
            <a:ext cx="6165451" cy="7427550"/>
          </a:xfrm>
          <a:custGeom>
            <a:avLst/>
            <a:gdLst>
              <a:gd name="connsiteX0" fmla="*/ 0 w 6165451"/>
              <a:gd name="connsiteY0" fmla="*/ 5098790 h 7427550"/>
              <a:gd name="connsiteX1" fmla="*/ 4232397 w 6165451"/>
              <a:gd name="connsiteY1" fmla="*/ 0 h 7427550"/>
              <a:gd name="connsiteX2" fmla="*/ 6165451 w 6165451"/>
              <a:gd name="connsiteY2" fmla="*/ 0 h 7427550"/>
              <a:gd name="connsiteX3" fmla="*/ 0 w 6165451"/>
              <a:gd name="connsiteY3" fmla="*/ 7427550 h 7427550"/>
              <a:gd name="connsiteX4" fmla="*/ 0 w 6165451"/>
              <a:gd name="connsiteY4" fmla="*/ 5098790 h 7427550"/>
              <a:gd name="connsiteX0" fmla="*/ 0 w 6165451"/>
              <a:gd name="connsiteY0" fmla="*/ 5098790 h 7427550"/>
              <a:gd name="connsiteX1" fmla="*/ 3991559 w 6165451"/>
              <a:gd name="connsiteY1" fmla="*/ 290138 h 7427550"/>
              <a:gd name="connsiteX2" fmla="*/ 6165451 w 6165451"/>
              <a:gd name="connsiteY2" fmla="*/ 0 h 7427550"/>
              <a:gd name="connsiteX3" fmla="*/ 0 w 6165451"/>
              <a:gd name="connsiteY3" fmla="*/ 7427550 h 7427550"/>
              <a:gd name="connsiteX4" fmla="*/ 0 w 6165451"/>
              <a:gd name="connsiteY4" fmla="*/ 5098790 h 742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5451" h="7427550">
                <a:moveTo>
                  <a:pt x="0" y="5098790"/>
                </a:moveTo>
                <a:lnTo>
                  <a:pt x="3991559" y="290138"/>
                </a:lnTo>
                <a:lnTo>
                  <a:pt x="6165451" y="0"/>
                </a:lnTo>
                <a:lnTo>
                  <a:pt x="0" y="7427550"/>
                </a:lnTo>
                <a:lnTo>
                  <a:pt x="0" y="5098790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463" dirty="0">
              <a:solidFill>
                <a:schemeClr val="tx1"/>
              </a:solidFill>
            </a:endParaRPr>
          </a:p>
        </p:txBody>
      </p:sp>
      <p:sp>
        <p:nvSpPr>
          <p:cNvPr id="5" name="Franja diagonal 4">
            <a:extLst>
              <a:ext uri="{FF2B5EF4-FFF2-40B4-BE49-F238E27FC236}">
                <a16:creationId xmlns:a16="http://schemas.microsoft.com/office/drawing/2014/main" xmlns="" id="{8ACB8350-E62C-4E42-AF0F-12536D5C5AC8}"/>
              </a:ext>
            </a:extLst>
          </p:cNvPr>
          <p:cNvSpPr/>
          <p:nvPr/>
        </p:nvSpPr>
        <p:spPr>
          <a:xfrm rot="19206101">
            <a:off x="7376467" y="910905"/>
            <a:ext cx="4748527" cy="5256801"/>
          </a:xfrm>
          <a:custGeom>
            <a:avLst/>
            <a:gdLst>
              <a:gd name="connsiteX0" fmla="*/ 0 w 4404586"/>
              <a:gd name="connsiteY0" fmla="*/ 2870949 h 5256801"/>
              <a:gd name="connsiteX1" fmla="*/ 2405521 w 4404586"/>
              <a:gd name="connsiteY1" fmla="*/ 0 h 5256801"/>
              <a:gd name="connsiteX2" fmla="*/ 4404586 w 4404586"/>
              <a:gd name="connsiteY2" fmla="*/ 0 h 5256801"/>
              <a:gd name="connsiteX3" fmla="*/ 0 w 4404586"/>
              <a:gd name="connsiteY3" fmla="*/ 5256801 h 5256801"/>
              <a:gd name="connsiteX4" fmla="*/ 0 w 4404586"/>
              <a:gd name="connsiteY4" fmla="*/ 2870949 h 5256801"/>
              <a:gd name="connsiteX0" fmla="*/ 0 w 4687353"/>
              <a:gd name="connsiteY0" fmla="*/ 3076885 h 5256801"/>
              <a:gd name="connsiteX1" fmla="*/ 2688288 w 4687353"/>
              <a:gd name="connsiteY1" fmla="*/ 0 h 5256801"/>
              <a:gd name="connsiteX2" fmla="*/ 4687353 w 4687353"/>
              <a:gd name="connsiteY2" fmla="*/ 0 h 5256801"/>
              <a:gd name="connsiteX3" fmla="*/ 282767 w 4687353"/>
              <a:gd name="connsiteY3" fmla="*/ 5256801 h 5256801"/>
              <a:gd name="connsiteX4" fmla="*/ 0 w 4687353"/>
              <a:gd name="connsiteY4" fmla="*/ 3076885 h 5256801"/>
              <a:gd name="connsiteX0" fmla="*/ 0 w 4687353"/>
              <a:gd name="connsiteY0" fmla="*/ 3076885 h 5256801"/>
              <a:gd name="connsiteX1" fmla="*/ 2521711 w 4687353"/>
              <a:gd name="connsiteY1" fmla="*/ 8179 h 5256801"/>
              <a:gd name="connsiteX2" fmla="*/ 4687353 w 4687353"/>
              <a:gd name="connsiteY2" fmla="*/ 0 h 5256801"/>
              <a:gd name="connsiteX3" fmla="*/ 282767 w 4687353"/>
              <a:gd name="connsiteY3" fmla="*/ 5256801 h 5256801"/>
              <a:gd name="connsiteX4" fmla="*/ 0 w 4687353"/>
              <a:gd name="connsiteY4" fmla="*/ 3076885 h 5256801"/>
              <a:gd name="connsiteX0" fmla="*/ 0 w 4748527"/>
              <a:gd name="connsiteY0" fmla="*/ 2841425 h 5256801"/>
              <a:gd name="connsiteX1" fmla="*/ 2582885 w 4748527"/>
              <a:gd name="connsiteY1" fmla="*/ 8179 h 5256801"/>
              <a:gd name="connsiteX2" fmla="*/ 4748527 w 4748527"/>
              <a:gd name="connsiteY2" fmla="*/ 0 h 5256801"/>
              <a:gd name="connsiteX3" fmla="*/ 343941 w 4748527"/>
              <a:gd name="connsiteY3" fmla="*/ 5256801 h 5256801"/>
              <a:gd name="connsiteX4" fmla="*/ 0 w 4748527"/>
              <a:gd name="connsiteY4" fmla="*/ 2841425 h 5256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8527" h="5256801">
                <a:moveTo>
                  <a:pt x="0" y="2841425"/>
                </a:moveTo>
                <a:lnTo>
                  <a:pt x="2582885" y="8179"/>
                </a:lnTo>
                <a:lnTo>
                  <a:pt x="4748527" y="0"/>
                </a:lnTo>
                <a:lnTo>
                  <a:pt x="343941" y="5256801"/>
                </a:lnTo>
                <a:lnTo>
                  <a:pt x="0" y="2841425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463" dirty="0">
              <a:solidFill>
                <a:schemeClr val="tx1"/>
              </a:solidFill>
            </a:endParaRPr>
          </a:p>
        </p:txBody>
      </p:sp>
      <p:sp>
        <p:nvSpPr>
          <p:cNvPr id="7" name="Franja diagonal 6">
            <a:extLst>
              <a:ext uri="{FF2B5EF4-FFF2-40B4-BE49-F238E27FC236}">
                <a16:creationId xmlns:a16="http://schemas.microsoft.com/office/drawing/2014/main" xmlns="" id="{944CE43A-505E-E740-8F61-83216776CA87}"/>
              </a:ext>
            </a:extLst>
          </p:cNvPr>
          <p:cNvSpPr/>
          <p:nvPr/>
        </p:nvSpPr>
        <p:spPr>
          <a:xfrm rot="13824626">
            <a:off x="1877346" y="-3715501"/>
            <a:ext cx="6165451" cy="7427550"/>
          </a:xfrm>
          <a:custGeom>
            <a:avLst/>
            <a:gdLst>
              <a:gd name="connsiteX0" fmla="*/ 0 w 6165451"/>
              <a:gd name="connsiteY0" fmla="*/ 4848705 h 7427550"/>
              <a:gd name="connsiteX1" fmla="*/ 4024806 w 6165451"/>
              <a:gd name="connsiteY1" fmla="*/ 0 h 7427550"/>
              <a:gd name="connsiteX2" fmla="*/ 6165451 w 6165451"/>
              <a:gd name="connsiteY2" fmla="*/ 0 h 7427550"/>
              <a:gd name="connsiteX3" fmla="*/ 0 w 6165451"/>
              <a:gd name="connsiteY3" fmla="*/ 7427550 h 7427550"/>
              <a:gd name="connsiteX4" fmla="*/ 0 w 6165451"/>
              <a:gd name="connsiteY4" fmla="*/ 4848705 h 7427550"/>
              <a:gd name="connsiteX0" fmla="*/ 7674 w 6165451"/>
              <a:gd name="connsiteY0" fmla="*/ 5283192 h 7427550"/>
              <a:gd name="connsiteX1" fmla="*/ 4024806 w 6165451"/>
              <a:gd name="connsiteY1" fmla="*/ 0 h 7427550"/>
              <a:gd name="connsiteX2" fmla="*/ 6165451 w 6165451"/>
              <a:gd name="connsiteY2" fmla="*/ 0 h 7427550"/>
              <a:gd name="connsiteX3" fmla="*/ 0 w 6165451"/>
              <a:gd name="connsiteY3" fmla="*/ 7427550 h 7427550"/>
              <a:gd name="connsiteX4" fmla="*/ 7674 w 6165451"/>
              <a:gd name="connsiteY4" fmla="*/ 5283192 h 7427550"/>
              <a:gd name="connsiteX0" fmla="*/ 7674 w 6165451"/>
              <a:gd name="connsiteY0" fmla="*/ 5283192 h 7427550"/>
              <a:gd name="connsiteX1" fmla="*/ 3656256 w 6165451"/>
              <a:gd name="connsiteY1" fmla="*/ 208991 h 7427550"/>
              <a:gd name="connsiteX2" fmla="*/ 6165451 w 6165451"/>
              <a:gd name="connsiteY2" fmla="*/ 0 h 7427550"/>
              <a:gd name="connsiteX3" fmla="*/ 0 w 6165451"/>
              <a:gd name="connsiteY3" fmla="*/ 7427550 h 7427550"/>
              <a:gd name="connsiteX4" fmla="*/ 7674 w 6165451"/>
              <a:gd name="connsiteY4" fmla="*/ 5283192 h 742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5451" h="7427550">
                <a:moveTo>
                  <a:pt x="7674" y="5283192"/>
                </a:moveTo>
                <a:lnTo>
                  <a:pt x="3656256" y="208991"/>
                </a:lnTo>
                <a:lnTo>
                  <a:pt x="6165451" y="0"/>
                </a:lnTo>
                <a:lnTo>
                  <a:pt x="0" y="7427550"/>
                </a:lnTo>
                <a:lnTo>
                  <a:pt x="7674" y="5283192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463" dirty="0">
              <a:solidFill>
                <a:schemeClr val="tx1"/>
              </a:solidFill>
            </a:endParaRPr>
          </a:p>
        </p:txBody>
      </p:sp>
      <p:sp>
        <p:nvSpPr>
          <p:cNvPr id="8" name="Franja diagonal 7">
            <a:extLst>
              <a:ext uri="{FF2B5EF4-FFF2-40B4-BE49-F238E27FC236}">
                <a16:creationId xmlns:a16="http://schemas.microsoft.com/office/drawing/2014/main" xmlns="" id="{B42024F8-3416-6B4A-AF3C-11B858777635}"/>
              </a:ext>
            </a:extLst>
          </p:cNvPr>
          <p:cNvSpPr/>
          <p:nvPr/>
        </p:nvSpPr>
        <p:spPr>
          <a:xfrm rot="8412448">
            <a:off x="-2156165" y="733022"/>
            <a:ext cx="4576037" cy="5256801"/>
          </a:xfrm>
          <a:custGeom>
            <a:avLst/>
            <a:gdLst>
              <a:gd name="connsiteX0" fmla="*/ 0 w 4404586"/>
              <a:gd name="connsiteY0" fmla="*/ 2938709 h 5256801"/>
              <a:gd name="connsiteX1" fmla="*/ 2462296 w 4404586"/>
              <a:gd name="connsiteY1" fmla="*/ 0 h 5256801"/>
              <a:gd name="connsiteX2" fmla="*/ 4404586 w 4404586"/>
              <a:gd name="connsiteY2" fmla="*/ 0 h 5256801"/>
              <a:gd name="connsiteX3" fmla="*/ 0 w 4404586"/>
              <a:gd name="connsiteY3" fmla="*/ 5256801 h 5256801"/>
              <a:gd name="connsiteX4" fmla="*/ 0 w 4404586"/>
              <a:gd name="connsiteY4" fmla="*/ 2938709 h 5256801"/>
              <a:gd name="connsiteX0" fmla="*/ 0 w 4404586"/>
              <a:gd name="connsiteY0" fmla="*/ 2938709 h 5256801"/>
              <a:gd name="connsiteX1" fmla="*/ 2014508 w 4404586"/>
              <a:gd name="connsiteY1" fmla="*/ 7344 h 5256801"/>
              <a:gd name="connsiteX2" fmla="*/ 4404586 w 4404586"/>
              <a:gd name="connsiteY2" fmla="*/ 0 h 5256801"/>
              <a:gd name="connsiteX3" fmla="*/ 0 w 4404586"/>
              <a:gd name="connsiteY3" fmla="*/ 5256801 h 5256801"/>
              <a:gd name="connsiteX4" fmla="*/ 0 w 4404586"/>
              <a:gd name="connsiteY4" fmla="*/ 2938709 h 5256801"/>
              <a:gd name="connsiteX0" fmla="*/ 0 w 4576037"/>
              <a:gd name="connsiteY0" fmla="*/ 2673213 h 5256801"/>
              <a:gd name="connsiteX1" fmla="*/ 2185959 w 4576037"/>
              <a:gd name="connsiteY1" fmla="*/ 7344 h 5256801"/>
              <a:gd name="connsiteX2" fmla="*/ 4576037 w 4576037"/>
              <a:gd name="connsiteY2" fmla="*/ 0 h 5256801"/>
              <a:gd name="connsiteX3" fmla="*/ 171451 w 4576037"/>
              <a:gd name="connsiteY3" fmla="*/ 5256801 h 5256801"/>
              <a:gd name="connsiteX4" fmla="*/ 0 w 4576037"/>
              <a:gd name="connsiteY4" fmla="*/ 2673213 h 5256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6037" h="5256801">
                <a:moveTo>
                  <a:pt x="0" y="2673213"/>
                </a:moveTo>
                <a:lnTo>
                  <a:pt x="2185959" y="7344"/>
                </a:lnTo>
                <a:lnTo>
                  <a:pt x="4576037" y="0"/>
                </a:lnTo>
                <a:lnTo>
                  <a:pt x="171451" y="5256801"/>
                </a:lnTo>
                <a:lnTo>
                  <a:pt x="0" y="267321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463" dirty="0">
              <a:solidFill>
                <a:schemeClr val="tx1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A5FC6E51-9B53-BA46-927F-6C0B66415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92" y="-13883"/>
            <a:ext cx="1770712" cy="109029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EA94ABAD-9F63-1F4E-B584-30D5F22E5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55791">
            <a:off x="1068526" y="5546616"/>
            <a:ext cx="2426616" cy="123015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BD724C46-177C-0747-ABD3-38FAD202E3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9792" y="821935"/>
            <a:ext cx="1709986" cy="281817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23E6DC49-651A-2B40-8746-3C8FFC52A5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853" y="1290012"/>
            <a:ext cx="1663465" cy="1830536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BB3707FD-306A-7640-BBDA-A41138813148}"/>
              </a:ext>
            </a:extLst>
          </p:cNvPr>
          <p:cNvSpPr txBox="1"/>
          <p:nvPr/>
        </p:nvSpPr>
        <p:spPr>
          <a:xfrm>
            <a:off x="2909336" y="131156"/>
            <a:ext cx="2020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>
                <a:latin typeface="From Where You Are" panose="02000507000000020004" pitchFamily="2" charset="77"/>
              </a:rPr>
              <a:t>VEO QUE……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B632DA52-A06E-C24A-9867-579C56638B31}"/>
              </a:ext>
            </a:extLst>
          </p:cNvPr>
          <p:cNvSpPr txBox="1"/>
          <p:nvPr/>
        </p:nvSpPr>
        <p:spPr>
          <a:xfrm>
            <a:off x="3307299" y="5540333"/>
            <a:ext cx="2430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From Where You Are" panose="02000507000000020004" pitchFamily="2" charset="77"/>
              </a:rPr>
              <a:t>DEDUZCO QUE …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C7F4F2AC-48DA-4D46-BDFA-436521FDD1E8}"/>
              </a:ext>
            </a:extLst>
          </p:cNvPr>
          <p:cNvSpPr txBox="1"/>
          <p:nvPr/>
        </p:nvSpPr>
        <p:spPr>
          <a:xfrm>
            <a:off x="8210398" y="3802865"/>
            <a:ext cx="180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From Where You Are" panose="02000507000000020004" pitchFamily="2" charset="77"/>
              </a:rPr>
              <a:t>IMAGINO QUE…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47565812-BAF8-4145-BB60-2E6429D2E01A}"/>
              </a:ext>
            </a:extLst>
          </p:cNvPr>
          <p:cNvSpPr txBox="1"/>
          <p:nvPr/>
        </p:nvSpPr>
        <p:spPr>
          <a:xfrm>
            <a:off x="62077" y="3149478"/>
            <a:ext cx="1877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From Where You Are" panose="02000507000000020004" pitchFamily="2" charset="77"/>
              </a:rPr>
              <a:t>YA SE QUE…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3E979A87-C67A-E948-9D5F-8C06653C71D6}"/>
              </a:ext>
            </a:extLst>
          </p:cNvPr>
          <p:cNvSpPr txBox="1"/>
          <p:nvPr/>
        </p:nvSpPr>
        <p:spPr>
          <a:xfrm>
            <a:off x="3613481" y="2660495"/>
            <a:ext cx="28339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dirty="0">
                <a:solidFill>
                  <a:schemeClr val="bg2"/>
                </a:solidFill>
                <a:latin typeface="From Where You Are" panose="02000507000000020004" pitchFamily="2" charset="77"/>
              </a:rPr>
              <a:t>FOTO O TARJETA</a:t>
            </a:r>
          </a:p>
          <a:p>
            <a:pPr algn="ctr"/>
            <a:endParaRPr lang="es-ES" sz="2000" dirty="0">
              <a:solidFill>
                <a:schemeClr val="bg2"/>
              </a:solidFill>
              <a:latin typeface="From Where You Are" panose="02000507000000020004" pitchFamily="2" charset="77"/>
            </a:endParaRPr>
          </a:p>
          <a:p>
            <a:pPr algn="ctr"/>
            <a:r>
              <a:rPr lang="es-ES" sz="2000" dirty="0">
                <a:solidFill>
                  <a:schemeClr val="bg2"/>
                </a:solidFill>
                <a:latin typeface="From Where You Are" panose="02000507000000020004" pitchFamily="2" charset="77"/>
              </a:rPr>
              <a:t>AQUI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310" y="1633846"/>
            <a:ext cx="3696164" cy="3675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3437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nja diagonal 1">
            <a:extLst>
              <a:ext uri="{FF2B5EF4-FFF2-40B4-BE49-F238E27FC236}">
                <a16:creationId xmlns:a16="http://schemas.microsoft.com/office/drawing/2014/main" xmlns="" id="{BF6BD375-B9A5-4246-8E6F-2F0608884078}"/>
              </a:ext>
            </a:extLst>
          </p:cNvPr>
          <p:cNvSpPr/>
          <p:nvPr/>
        </p:nvSpPr>
        <p:spPr>
          <a:xfrm rot="3018279">
            <a:off x="1877338" y="3144303"/>
            <a:ext cx="6165451" cy="7427550"/>
          </a:xfrm>
          <a:custGeom>
            <a:avLst/>
            <a:gdLst>
              <a:gd name="connsiteX0" fmla="*/ 0 w 6165451"/>
              <a:gd name="connsiteY0" fmla="*/ 5098790 h 7427550"/>
              <a:gd name="connsiteX1" fmla="*/ 4232397 w 6165451"/>
              <a:gd name="connsiteY1" fmla="*/ 0 h 7427550"/>
              <a:gd name="connsiteX2" fmla="*/ 6165451 w 6165451"/>
              <a:gd name="connsiteY2" fmla="*/ 0 h 7427550"/>
              <a:gd name="connsiteX3" fmla="*/ 0 w 6165451"/>
              <a:gd name="connsiteY3" fmla="*/ 7427550 h 7427550"/>
              <a:gd name="connsiteX4" fmla="*/ 0 w 6165451"/>
              <a:gd name="connsiteY4" fmla="*/ 5098790 h 7427550"/>
              <a:gd name="connsiteX0" fmla="*/ 0 w 6165451"/>
              <a:gd name="connsiteY0" fmla="*/ 5098790 h 7427550"/>
              <a:gd name="connsiteX1" fmla="*/ 3991559 w 6165451"/>
              <a:gd name="connsiteY1" fmla="*/ 290138 h 7427550"/>
              <a:gd name="connsiteX2" fmla="*/ 6165451 w 6165451"/>
              <a:gd name="connsiteY2" fmla="*/ 0 h 7427550"/>
              <a:gd name="connsiteX3" fmla="*/ 0 w 6165451"/>
              <a:gd name="connsiteY3" fmla="*/ 7427550 h 7427550"/>
              <a:gd name="connsiteX4" fmla="*/ 0 w 6165451"/>
              <a:gd name="connsiteY4" fmla="*/ 5098790 h 742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5451" h="7427550">
                <a:moveTo>
                  <a:pt x="0" y="5098790"/>
                </a:moveTo>
                <a:lnTo>
                  <a:pt x="3991559" y="290138"/>
                </a:lnTo>
                <a:lnTo>
                  <a:pt x="6165451" y="0"/>
                </a:lnTo>
                <a:lnTo>
                  <a:pt x="0" y="7427550"/>
                </a:lnTo>
                <a:lnTo>
                  <a:pt x="0" y="5098790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463" dirty="0">
              <a:solidFill>
                <a:schemeClr val="tx1"/>
              </a:solidFill>
            </a:endParaRPr>
          </a:p>
        </p:txBody>
      </p:sp>
      <p:sp>
        <p:nvSpPr>
          <p:cNvPr id="5" name="Franja diagonal 4">
            <a:extLst>
              <a:ext uri="{FF2B5EF4-FFF2-40B4-BE49-F238E27FC236}">
                <a16:creationId xmlns:a16="http://schemas.microsoft.com/office/drawing/2014/main" xmlns="" id="{8ACB8350-E62C-4E42-AF0F-12536D5C5AC8}"/>
              </a:ext>
            </a:extLst>
          </p:cNvPr>
          <p:cNvSpPr/>
          <p:nvPr/>
        </p:nvSpPr>
        <p:spPr>
          <a:xfrm rot="19206101">
            <a:off x="7376467" y="910905"/>
            <a:ext cx="4748527" cy="5256801"/>
          </a:xfrm>
          <a:custGeom>
            <a:avLst/>
            <a:gdLst>
              <a:gd name="connsiteX0" fmla="*/ 0 w 4404586"/>
              <a:gd name="connsiteY0" fmla="*/ 2870949 h 5256801"/>
              <a:gd name="connsiteX1" fmla="*/ 2405521 w 4404586"/>
              <a:gd name="connsiteY1" fmla="*/ 0 h 5256801"/>
              <a:gd name="connsiteX2" fmla="*/ 4404586 w 4404586"/>
              <a:gd name="connsiteY2" fmla="*/ 0 h 5256801"/>
              <a:gd name="connsiteX3" fmla="*/ 0 w 4404586"/>
              <a:gd name="connsiteY3" fmla="*/ 5256801 h 5256801"/>
              <a:gd name="connsiteX4" fmla="*/ 0 w 4404586"/>
              <a:gd name="connsiteY4" fmla="*/ 2870949 h 5256801"/>
              <a:gd name="connsiteX0" fmla="*/ 0 w 4687353"/>
              <a:gd name="connsiteY0" fmla="*/ 3076885 h 5256801"/>
              <a:gd name="connsiteX1" fmla="*/ 2688288 w 4687353"/>
              <a:gd name="connsiteY1" fmla="*/ 0 h 5256801"/>
              <a:gd name="connsiteX2" fmla="*/ 4687353 w 4687353"/>
              <a:gd name="connsiteY2" fmla="*/ 0 h 5256801"/>
              <a:gd name="connsiteX3" fmla="*/ 282767 w 4687353"/>
              <a:gd name="connsiteY3" fmla="*/ 5256801 h 5256801"/>
              <a:gd name="connsiteX4" fmla="*/ 0 w 4687353"/>
              <a:gd name="connsiteY4" fmla="*/ 3076885 h 5256801"/>
              <a:gd name="connsiteX0" fmla="*/ 0 w 4687353"/>
              <a:gd name="connsiteY0" fmla="*/ 3076885 h 5256801"/>
              <a:gd name="connsiteX1" fmla="*/ 2521711 w 4687353"/>
              <a:gd name="connsiteY1" fmla="*/ 8179 h 5256801"/>
              <a:gd name="connsiteX2" fmla="*/ 4687353 w 4687353"/>
              <a:gd name="connsiteY2" fmla="*/ 0 h 5256801"/>
              <a:gd name="connsiteX3" fmla="*/ 282767 w 4687353"/>
              <a:gd name="connsiteY3" fmla="*/ 5256801 h 5256801"/>
              <a:gd name="connsiteX4" fmla="*/ 0 w 4687353"/>
              <a:gd name="connsiteY4" fmla="*/ 3076885 h 5256801"/>
              <a:gd name="connsiteX0" fmla="*/ 0 w 4748527"/>
              <a:gd name="connsiteY0" fmla="*/ 2841425 h 5256801"/>
              <a:gd name="connsiteX1" fmla="*/ 2582885 w 4748527"/>
              <a:gd name="connsiteY1" fmla="*/ 8179 h 5256801"/>
              <a:gd name="connsiteX2" fmla="*/ 4748527 w 4748527"/>
              <a:gd name="connsiteY2" fmla="*/ 0 h 5256801"/>
              <a:gd name="connsiteX3" fmla="*/ 343941 w 4748527"/>
              <a:gd name="connsiteY3" fmla="*/ 5256801 h 5256801"/>
              <a:gd name="connsiteX4" fmla="*/ 0 w 4748527"/>
              <a:gd name="connsiteY4" fmla="*/ 2841425 h 5256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8527" h="5256801">
                <a:moveTo>
                  <a:pt x="0" y="2841425"/>
                </a:moveTo>
                <a:lnTo>
                  <a:pt x="2582885" y="8179"/>
                </a:lnTo>
                <a:lnTo>
                  <a:pt x="4748527" y="0"/>
                </a:lnTo>
                <a:lnTo>
                  <a:pt x="343941" y="5256801"/>
                </a:lnTo>
                <a:lnTo>
                  <a:pt x="0" y="2841425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463" dirty="0">
              <a:solidFill>
                <a:schemeClr val="tx1"/>
              </a:solidFill>
            </a:endParaRPr>
          </a:p>
        </p:txBody>
      </p:sp>
      <p:sp>
        <p:nvSpPr>
          <p:cNvPr id="7" name="Franja diagonal 6">
            <a:extLst>
              <a:ext uri="{FF2B5EF4-FFF2-40B4-BE49-F238E27FC236}">
                <a16:creationId xmlns:a16="http://schemas.microsoft.com/office/drawing/2014/main" xmlns="" id="{944CE43A-505E-E740-8F61-83216776CA87}"/>
              </a:ext>
            </a:extLst>
          </p:cNvPr>
          <p:cNvSpPr/>
          <p:nvPr/>
        </p:nvSpPr>
        <p:spPr>
          <a:xfrm rot="13824626">
            <a:off x="1877346" y="-3715501"/>
            <a:ext cx="6165451" cy="7427550"/>
          </a:xfrm>
          <a:custGeom>
            <a:avLst/>
            <a:gdLst>
              <a:gd name="connsiteX0" fmla="*/ 0 w 6165451"/>
              <a:gd name="connsiteY0" fmla="*/ 4848705 h 7427550"/>
              <a:gd name="connsiteX1" fmla="*/ 4024806 w 6165451"/>
              <a:gd name="connsiteY1" fmla="*/ 0 h 7427550"/>
              <a:gd name="connsiteX2" fmla="*/ 6165451 w 6165451"/>
              <a:gd name="connsiteY2" fmla="*/ 0 h 7427550"/>
              <a:gd name="connsiteX3" fmla="*/ 0 w 6165451"/>
              <a:gd name="connsiteY3" fmla="*/ 7427550 h 7427550"/>
              <a:gd name="connsiteX4" fmla="*/ 0 w 6165451"/>
              <a:gd name="connsiteY4" fmla="*/ 4848705 h 7427550"/>
              <a:gd name="connsiteX0" fmla="*/ 7674 w 6165451"/>
              <a:gd name="connsiteY0" fmla="*/ 5283192 h 7427550"/>
              <a:gd name="connsiteX1" fmla="*/ 4024806 w 6165451"/>
              <a:gd name="connsiteY1" fmla="*/ 0 h 7427550"/>
              <a:gd name="connsiteX2" fmla="*/ 6165451 w 6165451"/>
              <a:gd name="connsiteY2" fmla="*/ 0 h 7427550"/>
              <a:gd name="connsiteX3" fmla="*/ 0 w 6165451"/>
              <a:gd name="connsiteY3" fmla="*/ 7427550 h 7427550"/>
              <a:gd name="connsiteX4" fmla="*/ 7674 w 6165451"/>
              <a:gd name="connsiteY4" fmla="*/ 5283192 h 7427550"/>
              <a:gd name="connsiteX0" fmla="*/ 7674 w 6165451"/>
              <a:gd name="connsiteY0" fmla="*/ 5283192 h 7427550"/>
              <a:gd name="connsiteX1" fmla="*/ 3656256 w 6165451"/>
              <a:gd name="connsiteY1" fmla="*/ 208991 h 7427550"/>
              <a:gd name="connsiteX2" fmla="*/ 6165451 w 6165451"/>
              <a:gd name="connsiteY2" fmla="*/ 0 h 7427550"/>
              <a:gd name="connsiteX3" fmla="*/ 0 w 6165451"/>
              <a:gd name="connsiteY3" fmla="*/ 7427550 h 7427550"/>
              <a:gd name="connsiteX4" fmla="*/ 7674 w 6165451"/>
              <a:gd name="connsiteY4" fmla="*/ 5283192 h 742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5451" h="7427550">
                <a:moveTo>
                  <a:pt x="7674" y="5283192"/>
                </a:moveTo>
                <a:lnTo>
                  <a:pt x="3656256" y="208991"/>
                </a:lnTo>
                <a:lnTo>
                  <a:pt x="6165451" y="0"/>
                </a:lnTo>
                <a:lnTo>
                  <a:pt x="0" y="7427550"/>
                </a:lnTo>
                <a:lnTo>
                  <a:pt x="7674" y="5283192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463" dirty="0">
              <a:solidFill>
                <a:schemeClr val="tx1"/>
              </a:solidFill>
            </a:endParaRPr>
          </a:p>
        </p:txBody>
      </p:sp>
      <p:sp>
        <p:nvSpPr>
          <p:cNvPr id="8" name="Franja diagonal 7">
            <a:extLst>
              <a:ext uri="{FF2B5EF4-FFF2-40B4-BE49-F238E27FC236}">
                <a16:creationId xmlns:a16="http://schemas.microsoft.com/office/drawing/2014/main" xmlns="" id="{B42024F8-3416-6B4A-AF3C-11B858777635}"/>
              </a:ext>
            </a:extLst>
          </p:cNvPr>
          <p:cNvSpPr/>
          <p:nvPr/>
        </p:nvSpPr>
        <p:spPr>
          <a:xfrm rot="8412448">
            <a:off x="-2156165" y="733022"/>
            <a:ext cx="4576037" cy="5256801"/>
          </a:xfrm>
          <a:custGeom>
            <a:avLst/>
            <a:gdLst>
              <a:gd name="connsiteX0" fmla="*/ 0 w 4404586"/>
              <a:gd name="connsiteY0" fmla="*/ 2938709 h 5256801"/>
              <a:gd name="connsiteX1" fmla="*/ 2462296 w 4404586"/>
              <a:gd name="connsiteY1" fmla="*/ 0 h 5256801"/>
              <a:gd name="connsiteX2" fmla="*/ 4404586 w 4404586"/>
              <a:gd name="connsiteY2" fmla="*/ 0 h 5256801"/>
              <a:gd name="connsiteX3" fmla="*/ 0 w 4404586"/>
              <a:gd name="connsiteY3" fmla="*/ 5256801 h 5256801"/>
              <a:gd name="connsiteX4" fmla="*/ 0 w 4404586"/>
              <a:gd name="connsiteY4" fmla="*/ 2938709 h 5256801"/>
              <a:gd name="connsiteX0" fmla="*/ 0 w 4404586"/>
              <a:gd name="connsiteY0" fmla="*/ 2938709 h 5256801"/>
              <a:gd name="connsiteX1" fmla="*/ 2014508 w 4404586"/>
              <a:gd name="connsiteY1" fmla="*/ 7344 h 5256801"/>
              <a:gd name="connsiteX2" fmla="*/ 4404586 w 4404586"/>
              <a:gd name="connsiteY2" fmla="*/ 0 h 5256801"/>
              <a:gd name="connsiteX3" fmla="*/ 0 w 4404586"/>
              <a:gd name="connsiteY3" fmla="*/ 5256801 h 5256801"/>
              <a:gd name="connsiteX4" fmla="*/ 0 w 4404586"/>
              <a:gd name="connsiteY4" fmla="*/ 2938709 h 5256801"/>
              <a:gd name="connsiteX0" fmla="*/ 0 w 4576037"/>
              <a:gd name="connsiteY0" fmla="*/ 2673213 h 5256801"/>
              <a:gd name="connsiteX1" fmla="*/ 2185959 w 4576037"/>
              <a:gd name="connsiteY1" fmla="*/ 7344 h 5256801"/>
              <a:gd name="connsiteX2" fmla="*/ 4576037 w 4576037"/>
              <a:gd name="connsiteY2" fmla="*/ 0 h 5256801"/>
              <a:gd name="connsiteX3" fmla="*/ 171451 w 4576037"/>
              <a:gd name="connsiteY3" fmla="*/ 5256801 h 5256801"/>
              <a:gd name="connsiteX4" fmla="*/ 0 w 4576037"/>
              <a:gd name="connsiteY4" fmla="*/ 2673213 h 5256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6037" h="5256801">
                <a:moveTo>
                  <a:pt x="0" y="2673213"/>
                </a:moveTo>
                <a:lnTo>
                  <a:pt x="2185959" y="7344"/>
                </a:lnTo>
                <a:lnTo>
                  <a:pt x="4576037" y="0"/>
                </a:lnTo>
                <a:lnTo>
                  <a:pt x="171451" y="5256801"/>
                </a:lnTo>
                <a:lnTo>
                  <a:pt x="0" y="267321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463" dirty="0">
              <a:solidFill>
                <a:schemeClr val="tx1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A5FC6E51-9B53-BA46-927F-6C0B66415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92" y="-13883"/>
            <a:ext cx="1770712" cy="109029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EA94ABAD-9F63-1F4E-B584-30D5F22E5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55791">
            <a:off x="1068526" y="5546616"/>
            <a:ext cx="2426616" cy="123015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BD724C46-177C-0747-ABD3-38FAD202E3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9792" y="821935"/>
            <a:ext cx="1709986" cy="281817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23E6DC49-651A-2B40-8746-3C8FFC52A5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853" y="1290012"/>
            <a:ext cx="1663465" cy="1830536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BB3707FD-306A-7640-BBDA-A41138813148}"/>
              </a:ext>
            </a:extLst>
          </p:cNvPr>
          <p:cNvSpPr txBox="1"/>
          <p:nvPr/>
        </p:nvSpPr>
        <p:spPr>
          <a:xfrm>
            <a:off x="2909336" y="131156"/>
            <a:ext cx="2020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>
                <a:latin typeface="From Where You Are" panose="02000507000000020004" pitchFamily="2" charset="77"/>
              </a:rPr>
              <a:t>VEO QUE……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B632DA52-A06E-C24A-9867-579C56638B31}"/>
              </a:ext>
            </a:extLst>
          </p:cNvPr>
          <p:cNvSpPr txBox="1"/>
          <p:nvPr/>
        </p:nvSpPr>
        <p:spPr>
          <a:xfrm>
            <a:off x="3307299" y="5540333"/>
            <a:ext cx="2430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From Where You Are" panose="02000507000000020004" pitchFamily="2" charset="77"/>
              </a:rPr>
              <a:t>DEDUZCO QUE …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C7F4F2AC-48DA-4D46-BDFA-436521FDD1E8}"/>
              </a:ext>
            </a:extLst>
          </p:cNvPr>
          <p:cNvSpPr txBox="1"/>
          <p:nvPr/>
        </p:nvSpPr>
        <p:spPr>
          <a:xfrm>
            <a:off x="8210398" y="3802865"/>
            <a:ext cx="180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From Where You Are" panose="02000507000000020004" pitchFamily="2" charset="77"/>
              </a:rPr>
              <a:t>IMAGINO QUE…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47565812-BAF8-4145-BB60-2E6429D2E01A}"/>
              </a:ext>
            </a:extLst>
          </p:cNvPr>
          <p:cNvSpPr txBox="1"/>
          <p:nvPr/>
        </p:nvSpPr>
        <p:spPr>
          <a:xfrm>
            <a:off x="62077" y="3149478"/>
            <a:ext cx="1877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From Where You Are" panose="02000507000000020004" pitchFamily="2" charset="77"/>
              </a:rPr>
              <a:t>YA SE QUE…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3E979A87-C67A-E948-9D5F-8C06653C71D6}"/>
              </a:ext>
            </a:extLst>
          </p:cNvPr>
          <p:cNvSpPr txBox="1"/>
          <p:nvPr/>
        </p:nvSpPr>
        <p:spPr>
          <a:xfrm>
            <a:off x="3613481" y="2660495"/>
            <a:ext cx="28339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dirty="0">
                <a:solidFill>
                  <a:schemeClr val="bg2"/>
                </a:solidFill>
                <a:latin typeface="From Where You Are" panose="02000507000000020004" pitchFamily="2" charset="77"/>
              </a:rPr>
              <a:t>FOTO O TARJETA</a:t>
            </a:r>
          </a:p>
          <a:p>
            <a:pPr algn="ctr"/>
            <a:endParaRPr lang="es-ES" sz="2000" dirty="0">
              <a:solidFill>
                <a:schemeClr val="bg2"/>
              </a:solidFill>
              <a:latin typeface="From Where You Are" panose="02000507000000020004" pitchFamily="2" charset="77"/>
            </a:endParaRPr>
          </a:p>
          <a:p>
            <a:pPr algn="ctr"/>
            <a:r>
              <a:rPr lang="es-ES" sz="2000" dirty="0">
                <a:solidFill>
                  <a:schemeClr val="bg2"/>
                </a:solidFill>
                <a:latin typeface="From Where You Are" panose="02000507000000020004" pitchFamily="2" charset="77"/>
              </a:rPr>
              <a:t>AQUI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56" y="1826373"/>
            <a:ext cx="3611908" cy="338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29591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10166</TotalTime>
  <Words>176</Words>
  <Application>Microsoft Office PowerPoint</Application>
  <PresentationFormat>A4 (210 x 297 mm)</PresentationFormat>
  <Paragraphs>40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Inferencias visuales.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Xime</cp:lastModifiedBy>
  <cp:revision>8</cp:revision>
  <cp:lastPrinted>2019-10-25T17:07:38Z</cp:lastPrinted>
  <dcterms:created xsi:type="dcterms:W3CDTF">2019-10-19T06:52:39Z</dcterms:created>
  <dcterms:modified xsi:type="dcterms:W3CDTF">2020-05-13T19:15:49Z</dcterms:modified>
</cp:coreProperties>
</file>