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6" r:id="rId4"/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639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745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676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48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81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4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41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054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6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6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A6AA-1C10-46F1-94CF-7785CA9857DC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2474-B2E1-435E-84A8-D774ECF88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67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000" dirty="0"/>
              <a:t>2° 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sz="2400" dirty="0"/>
              <a:t>INTERVENCIÓN FONOAUDIOLÓGICA</a:t>
            </a:r>
          </a:p>
          <a:p>
            <a:r>
              <a:rPr lang="es-CL" sz="2400" dirty="0"/>
              <a:t>COLEGIO CERVANTINO</a:t>
            </a:r>
          </a:p>
          <a:p>
            <a:endParaRPr lang="es-CL" sz="2400" dirty="0"/>
          </a:p>
          <a:p>
            <a:r>
              <a:rPr lang="es-CL" sz="2400" dirty="0" err="1"/>
              <a:t>Flga</a:t>
            </a:r>
            <a:r>
              <a:rPr lang="es-CL" sz="2400" dirty="0"/>
              <a:t>. Ximena Herrera H.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9284"/>
            <a:ext cx="777875" cy="5473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269"/>
            <a:ext cx="586105" cy="787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5 Rectángulo"/>
          <p:cNvSpPr/>
          <p:nvPr/>
        </p:nvSpPr>
        <p:spPr>
          <a:xfrm>
            <a:off x="467544" y="12602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i="1" dirty="0"/>
              <a:t>Colegio Cervantino / </a:t>
            </a:r>
            <a:r>
              <a:rPr lang="es-CL" sz="1200" i="1" dirty="0" err="1"/>
              <a:t>Putaendo</a:t>
            </a:r>
            <a:endParaRPr lang="es-CL" sz="1200" dirty="0"/>
          </a:p>
          <a:p>
            <a:r>
              <a:rPr lang="es-CL" sz="1200" i="1" dirty="0"/>
              <a:t> Programa Integración Escolar 2020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77054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49364"/>
              </p:ext>
            </p:extLst>
          </p:nvPr>
        </p:nvGraphicFramePr>
        <p:xfrm>
          <a:off x="107504" y="620688"/>
          <a:ext cx="8784976" cy="2817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es-CL" b="1" dirty="0"/>
                        <a:t>Contenido: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baseline="0" dirty="0"/>
                        <a:t>CONCIENCIA FONOLÓGICA.</a:t>
                      </a:r>
                      <a:endParaRPr lang="es-CL" b="1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/>
                        <a:t>Objetivo: </a:t>
                      </a:r>
                    </a:p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L" baseline="0" dirty="0"/>
                        <a:t>Potenciar la discriminación auditiva y visual de fonema/grafema.</a:t>
                      </a:r>
                    </a:p>
                    <a:p>
                      <a:endParaRPr lang="es-CL" baseline="0" dirty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L" baseline="0" dirty="0"/>
                        <a:t>Propiciar el desarrollo de la manipulación fonética.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78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" y="2426980"/>
            <a:ext cx="4363537" cy="316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23" y="2458409"/>
            <a:ext cx="4456150" cy="313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447" y="1196752"/>
            <a:ext cx="89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DISCRIMINACIÓN AUDITIVA Y VISUAL. FONEMA /GRAFEMA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0959" y="1628800"/>
            <a:ext cx="907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s-CL" sz="1400" dirty="0"/>
              <a:t>ESCUCHA COMO SUENA CADA PALABRA, DE LAS PROPUESTAS, COMO ALTERNATIVA PARA CADA DIBUJO. COLOREA EL CASILLERO DE LA PALABRA QUE SUENA CORRECTAMENTE.</a:t>
            </a:r>
          </a:p>
        </p:txBody>
      </p:sp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3358"/>
            <a:ext cx="777875" cy="5473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1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646"/>
            <a:ext cx="586105" cy="66738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14 Rectángulo"/>
          <p:cNvSpPr/>
          <p:nvPr/>
        </p:nvSpPr>
        <p:spPr>
          <a:xfrm>
            <a:off x="360011" y="732945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i="1" dirty="0"/>
              <a:t>Colegio Cervantino / </a:t>
            </a:r>
            <a:r>
              <a:rPr lang="es-CL" sz="1100" i="1" dirty="0" err="1"/>
              <a:t>Putaendo</a:t>
            </a:r>
            <a:endParaRPr lang="es-CL" sz="1100" dirty="0"/>
          </a:p>
          <a:p>
            <a:r>
              <a:rPr lang="es-CL" sz="1100" i="1" dirty="0"/>
              <a:t> Programa Integración Escolar 2020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120608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68" y="104783"/>
            <a:ext cx="3871496" cy="346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7319"/>
            <a:ext cx="4184532" cy="29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9" y="101278"/>
            <a:ext cx="415131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71496" cy="311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1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1218" y="-959999"/>
            <a:ext cx="6210614" cy="893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548680"/>
            <a:ext cx="504056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31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5221" y="-946509"/>
            <a:ext cx="6196143" cy="889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476672"/>
            <a:ext cx="504056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78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6048" y="-1045887"/>
            <a:ext cx="6279407" cy="90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476672"/>
            <a:ext cx="504056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455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91</Words>
  <Application>Microsoft Office PowerPoint</Application>
  <PresentationFormat>Presentación en pantalla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Tema de Office</vt:lpstr>
      <vt:lpstr>2° 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BÁSICO</dc:title>
  <dc:creator>Xime</dc:creator>
  <cp:lastModifiedBy>Carola Mansilla</cp:lastModifiedBy>
  <cp:revision>12</cp:revision>
  <dcterms:created xsi:type="dcterms:W3CDTF">2020-03-03T15:18:00Z</dcterms:created>
  <dcterms:modified xsi:type="dcterms:W3CDTF">2020-04-01T13:32:22Z</dcterms:modified>
</cp:coreProperties>
</file>