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a9V97XAju0" TargetMode="External"/><Relationship Id="rId2" Type="http://schemas.openxmlformats.org/officeDocument/2006/relationships/hyperlink" Target="https://www.youtube.com/watch?v=0aFkx5hX_l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6753" y="2309796"/>
            <a:ext cx="10572000" cy="2971051"/>
          </a:xfrm>
        </p:spPr>
        <p:txBody>
          <a:bodyPr/>
          <a:lstStyle/>
          <a:p>
            <a:r>
              <a:rPr lang="es-MX" dirty="0" smtClean="0"/>
              <a:t>Características de la materia </a:t>
            </a:r>
            <a:br>
              <a:rPr lang="es-MX" dirty="0" smtClean="0"/>
            </a:br>
            <a:r>
              <a:rPr lang="es-MX" dirty="0" smtClean="0"/>
              <a:t>“Los líquidos”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Química 7 básico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57" y="185069"/>
            <a:ext cx="3671372" cy="337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Instrucciones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L" dirty="0" smtClean="0"/>
          </a:p>
          <a:p>
            <a:r>
              <a:rPr lang="es-CL" dirty="0" smtClean="0"/>
              <a:t>Revise el vídeo del link  y responda la actividad planteada</a:t>
            </a:r>
          </a:p>
          <a:p>
            <a:r>
              <a:rPr lang="es-CL" dirty="0" smtClean="0"/>
              <a:t>Adjunte una imagen de su cuaderno  o el PPT con las respuestas al correo (7basico.cervantino@gmail.com) </a:t>
            </a:r>
          </a:p>
          <a:p>
            <a:r>
              <a:rPr lang="es-CL" dirty="0" smtClean="0"/>
              <a:t>En el correo debe colocar su nombre y curso con sus respuestas para agilizar la revisión, </a:t>
            </a:r>
          </a:p>
          <a:p>
            <a:r>
              <a:rPr lang="es-CL" dirty="0" smtClean="0"/>
              <a:t>Fecha </a:t>
            </a:r>
            <a:r>
              <a:rPr lang="es-CL" dirty="0"/>
              <a:t>de entrega 3</a:t>
            </a:r>
            <a:r>
              <a:rPr lang="es-CL" dirty="0" smtClean="0"/>
              <a:t> Julio</a:t>
            </a:r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9962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Elementos y  compuestos 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1001570" y="2214024"/>
            <a:ext cx="58705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Revise el vídeo del </a:t>
            </a:r>
            <a:r>
              <a:rPr lang="es-CL" dirty="0" smtClean="0"/>
              <a:t>siguiente link </a:t>
            </a:r>
          </a:p>
          <a:p>
            <a:r>
              <a:rPr lang="es-CL" dirty="0" smtClean="0"/>
              <a:t> </a:t>
            </a:r>
            <a:endParaRPr lang="es-CL" dirty="0" smtClean="0"/>
          </a:p>
          <a:p>
            <a:endParaRPr lang="es-MX" dirty="0">
              <a:hlinkClick r:id="rId2"/>
            </a:endParaRPr>
          </a:p>
          <a:p>
            <a:r>
              <a:rPr lang="es-CL" dirty="0">
                <a:hlinkClick r:id="rId3"/>
              </a:rPr>
              <a:t>https://www.youtube.com/watch?v=ga9V97XAju0</a:t>
            </a:r>
            <a:endParaRPr lang="es-CL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5660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485103" y="1374010"/>
            <a:ext cx="939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I. Responde la siguientes preguntas una vez visto el vídeo.</a:t>
            </a:r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581114" y="2485498"/>
            <a:ext cx="107325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Nombre 3 características que  tiene una sustancia en estado  líquido </a:t>
            </a:r>
          </a:p>
          <a:p>
            <a:r>
              <a:rPr lang="es-MX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91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5" name="CuadroTexto 4"/>
          <p:cNvSpPr txBox="1"/>
          <p:nvPr/>
        </p:nvSpPr>
        <p:spPr>
          <a:xfrm>
            <a:off x="581114" y="2485498"/>
            <a:ext cx="107325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Describa que por qué un líquido no se puede comprimir. </a:t>
            </a:r>
            <a:r>
              <a:rPr lang="es-MX" smtClean="0"/>
              <a:t>Fundamento molecular</a:t>
            </a:r>
            <a:endParaRPr lang="es-MX" dirty="0"/>
          </a:p>
          <a:p>
            <a:endParaRPr lang="es-MX" dirty="0" smtClean="0"/>
          </a:p>
          <a:p>
            <a:r>
              <a:rPr lang="es-MX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1781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</TotalTime>
  <Words>110</Words>
  <Application>Microsoft Office PowerPoint</Application>
  <PresentationFormat>Panorámica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Citable</vt:lpstr>
      <vt:lpstr>Características de la materia  “Los líquidos”</vt:lpstr>
      <vt:lpstr>Instrucciones </vt:lpstr>
      <vt:lpstr>Elementos y  compuestos </vt:lpstr>
      <vt:lpstr>Actividad </vt:lpstr>
      <vt:lpstr>Actividad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Obesidad</dc:title>
  <dc:creator>Joao Mauro Villagrán Lobos</dc:creator>
  <cp:lastModifiedBy>Joao Mauro Villagrán Lobos</cp:lastModifiedBy>
  <cp:revision>20</cp:revision>
  <dcterms:created xsi:type="dcterms:W3CDTF">2020-05-14T22:23:36Z</dcterms:created>
  <dcterms:modified xsi:type="dcterms:W3CDTF">2020-06-25T18:00:32Z</dcterms:modified>
</cp:coreProperties>
</file>