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67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2053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46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5895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337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33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83599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5979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348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247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0C588-FB2F-434C-BE47-205DFC2805E8}" type="datetimeFigureOut">
              <a:rPr lang="es-CL" smtClean="0"/>
              <a:t>01-04-2020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E1B3-2DBE-4F98-969C-66059A435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920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8134672" cy="1470025"/>
          </a:xfrm>
        </p:spPr>
        <p:txBody>
          <a:bodyPr>
            <a:noAutofit/>
          </a:bodyPr>
          <a:lstStyle/>
          <a:p>
            <a:r>
              <a:rPr lang="es-CL" dirty="0" smtClean="0"/>
              <a:t>ESTRUCTURACIÓN DE ORACIONES Y COMPRENSIÓN DE INTERROGATIVOS. 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772744"/>
            <a:ext cx="6400800" cy="1752600"/>
          </a:xfrm>
        </p:spPr>
        <p:txBody>
          <a:bodyPr>
            <a:normAutofit/>
          </a:bodyPr>
          <a:lstStyle/>
          <a:p>
            <a:r>
              <a:rPr lang="es-CL" sz="2400" dirty="0" smtClean="0"/>
              <a:t>INTERVENCIÓN FONOAUDIOLÓGICA</a:t>
            </a:r>
          </a:p>
          <a:p>
            <a:endParaRPr lang="es-CL" sz="2400" dirty="0"/>
          </a:p>
          <a:p>
            <a:r>
              <a:rPr lang="es-CL" sz="2400" dirty="0" err="1" smtClean="0"/>
              <a:t>Flga</a:t>
            </a:r>
            <a:r>
              <a:rPr lang="es-CL" sz="2400" dirty="0" smtClean="0"/>
              <a:t>. Ximena Herrera H.</a:t>
            </a:r>
            <a:endParaRPr lang="es-CL" sz="2400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9284"/>
            <a:ext cx="777875" cy="54737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269"/>
            <a:ext cx="586105" cy="787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5 Rectángulo"/>
          <p:cNvSpPr/>
          <p:nvPr/>
        </p:nvSpPr>
        <p:spPr>
          <a:xfrm>
            <a:off x="467544" y="126021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i="1" dirty="0"/>
              <a:t>Colegio Cervantino / </a:t>
            </a:r>
            <a:r>
              <a:rPr lang="es-CL" sz="1200" i="1" dirty="0" err="1"/>
              <a:t>Putaendo</a:t>
            </a:r>
            <a:endParaRPr lang="es-CL" sz="1200" dirty="0"/>
          </a:p>
          <a:p>
            <a:r>
              <a:rPr lang="es-CL" sz="1200" i="1" dirty="0"/>
              <a:t> </a:t>
            </a:r>
            <a:r>
              <a:rPr lang="es-CL" sz="1200" i="1" dirty="0" smtClean="0"/>
              <a:t>Programa </a:t>
            </a:r>
            <a:r>
              <a:rPr lang="es-CL" sz="1200" i="1" dirty="0"/>
              <a:t>Integración Escolar </a:t>
            </a:r>
            <a:r>
              <a:rPr lang="es-CL" sz="1200" i="1" dirty="0" smtClean="0"/>
              <a:t>2020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3140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290638"/>
            <a:ext cx="888682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432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314450"/>
            <a:ext cx="87820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4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085850"/>
            <a:ext cx="7419975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66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76350"/>
            <a:ext cx="87344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230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257300"/>
            <a:ext cx="8905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08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309688"/>
            <a:ext cx="88106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33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247775"/>
            <a:ext cx="884872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51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295400"/>
            <a:ext cx="877252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9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1243013"/>
            <a:ext cx="8734425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27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62063"/>
            <a:ext cx="88773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998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25</Words>
  <Application>Microsoft Office PowerPoint</Application>
  <PresentationFormat>Presentación en pantalla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ESTRUCTURACIÓN DE ORACIONES Y COMPRENSIÓN DE INTERROGATIVOS.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ESTRUCTURACIÓN DE ORACIONES Y COMPRENSIÓN DE INTERROGATIVOS. </dc:title>
  <dc:creator>Xime</dc:creator>
  <cp:lastModifiedBy>Xime</cp:lastModifiedBy>
  <cp:revision>1</cp:revision>
  <dcterms:created xsi:type="dcterms:W3CDTF">2020-04-01T11:55:47Z</dcterms:created>
  <dcterms:modified xsi:type="dcterms:W3CDTF">2020-04-01T12:02:35Z</dcterms:modified>
</cp:coreProperties>
</file>