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8" r:id="rId4"/>
    <p:sldId id="257" r:id="rId5"/>
    <p:sldId id="259" r:id="rId6"/>
    <p:sldId id="261" r:id="rId7"/>
    <p:sldId id="262" r:id="rId8"/>
    <p:sldId id="263" r:id="rId9"/>
    <p:sldId id="266" r:id="rId10"/>
    <p:sldId id="265" r:id="rId11"/>
    <p:sldId id="271" r:id="rId12"/>
    <p:sldId id="267" r:id="rId13"/>
    <p:sldId id="269" r:id="rId14"/>
    <p:sldId id="272" r:id="rId15"/>
    <p:sldId id="273" r:id="rId16"/>
    <p:sldId id="260" r:id="rId17"/>
    <p:sldId id="268" r:id="rId1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1647D6E2-F185-4DB2-A925-AD9BC8179150}" type="datetimeFigureOut">
              <a:rPr lang="es-CL" smtClean="0"/>
              <a:pPr/>
              <a:t>21-05-2020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5E423D7-D99D-4181-A5DE-558762689ABD}"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647D6E2-F185-4DB2-A925-AD9BC8179150}" type="datetimeFigureOut">
              <a:rPr lang="es-CL" smtClean="0"/>
              <a:pPr/>
              <a:t>21-05-2020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5E423D7-D99D-4181-A5DE-558762689ABD}"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647D6E2-F185-4DB2-A925-AD9BC8179150}" type="datetimeFigureOut">
              <a:rPr lang="es-CL" smtClean="0"/>
              <a:pPr/>
              <a:t>21-05-2020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5E423D7-D99D-4181-A5DE-558762689ABD}"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647D6E2-F185-4DB2-A925-AD9BC8179150}" type="datetimeFigureOut">
              <a:rPr lang="es-CL" smtClean="0"/>
              <a:pPr/>
              <a:t>21-05-2020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5E423D7-D99D-4181-A5DE-558762689ABD}"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7D6E2-F185-4DB2-A925-AD9BC8179150}" type="datetimeFigureOut">
              <a:rPr lang="es-CL" smtClean="0"/>
              <a:pPr/>
              <a:t>21-05-2020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15E423D7-D99D-4181-A5DE-558762689ABD}"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1647D6E2-F185-4DB2-A925-AD9BC8179150}" type="datetimeFigureOut">
              <a:rPr lang="es-CL" smtClean="0"/>
              <a:pPr/>
              <a:t>21-05-2020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5E423D7-D99D-4181-A5DE-558762689ABD}"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1647D6E2-F185-4DB2-A925-AD9BC8179150}" type="datetimeFigureOut">
              <a:rPr lang="es-CL" smtClean="0"/>
              <a:pPr/>
              <a:t>21-05-2020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15E423D7-D99D-4181-A5DE-558762689ABD}"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1647D6E2-F185-4DB2-A925-AD9BC8179150}" type="datetimeFigureOut">
              <a:rPr lang="es-CL" smtClean="0"/>
              <a:pPr/>
              <a:t>21-05-2020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15E423D7-D99D-4181-A5DE-558762689ABD}"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7D6E2-F185-4DB2-A925-AD9BC8179150}" type="datetimeFigureOut">
              <a:rPr lang="es-CL" smtClean="0"/>
              <a:pPr/>
              <a:t>21-05-2020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15E423D7-D99D-4181-A5DE-558762689ABD}"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7D6E2-F185-4DB2-A925-AD9BC8179150}" type="datetimeFigureOut">
              <a:rPr lang="es-CL" smtClean="0"/>
              <a:pPr/>
              <a:t>21-05-2020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5E423D7-D99D-4181-A5DE-558762689ABD}"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7D6E2-F185-4DB2-A925-AD9BC8179150}" type="datetimeFigureOut">
              <a:rPr lang="es-CL" smtClean="0"/>
              <a:pPr/>
              <a:t>21-05-2020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15E423D7-D99D-4181-A5DE-558762689ABD}"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7D6E2-F185-4DB2-A925-AD9BC8179150}" type="datetimeFigureOut">
              <a:rPr lang="es-CL" smtClean="0"/>
              <a:pPr/>
              <a:t>21-05-2020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423D7-D99D-4181-A5DE-558762689ABD}"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14.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1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6.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1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5" Type="http://schemas.openxmlformats.org/officeDocument/2006/relationships/image" Target="../media/image83.jpeg"/><Relationship Id="rId4" Type="http://schemas.openxmlformats.org/officeDocument/2006/relationships/image" Target="../media/image8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596" y="5105400"/>
            <a:ext cx="8429684" cy="1752600"/>
          </a:xfrm>
        </p:spPr>
        <p:txBody>
          <a:bodyPr/>
          <a:lstStyle/>
          <a:p>
            <a:r>
              <a:rPr lang="es-CL" b="1" dirty="0" smtClean="0">
                <a:solidFill>
                  <a:schemeClr val="tx1"/>
                </a:solidFill>
              </a:rPr>
              <a:t>SI TOMAMOS COMO EJEMPLO A GUSTAV KLIMT VEAMOS COMO NOS  PODEMOS INSPIRAR PARA CREAR OBRAS.</a:t>
            </a:r>
            <a:endParaRPr lang="es-CL" b="1" dirty="0">
              <a:solidFill>
                <a:schemeClr val="tx1"/>
              </a:solidFill>
            </a:endParaRPr>
          </a:p>
        </p:txBody>
      </p:sp>
      <p:pic>
        <p:nvPicPr>
          <p:cNvPr id="25602" name="Picture 2" descr="Homenaje a Gustave Klimt - El Diario de Yucatán"/>
          <p:cNvPicPr>
            <a:picLocks noChangeAspect="1" noChangeArrowheads="1"/>
          </p:cNvPicPr>
          <p:nvPr/>
        </p:nvPicPr>
        <p:blipFill>
          <a:blip r:embed="rId2"/>
          <a:srcRect/>
          <a:stretch>
            <a:fillRect/>
          </a:stretch>
        </p:blipFill>
        <p:spPr bwMode="auto">
          <a:xfrm>
            <a:off x="500034" y="0"/>
            <a:ext cx="7000892" cy="5093149"/>
          </a:xfrm>
          <a:prstGeom prst="rect">
            <a:avLst/>
          </a:prstGeom>
          <a:noFill/>
        </p:spPr>
      </p:pic>
      <p:pic>
        <p:nvPicPr>
          <p:cNvPr id="5" name="Picture 6" descr="Crónica de Xalapa – Reproducen famosas obras de arte con legos"/>
          <p:cNvPicPr>
            <a:picLocks noChangeAspect="1" noChangeArrowheads="1"/>
          </p:cNvPicPr>
          <p:nvPr/>
        </p:nvPicPr>
        <p:blipFill>
          <a:blip r:embed="rId3"/>
          <a:srcRect/>
          <a:stretch>
            <a:fillRect/>
          </a:stretch>
        </p:blipFill>
        <p:spPr bwMode="auto">
          <a:xfrm>
            <a:off x="5072066" y="1500174"/>
            <a:ext cx="2357454" cy="354262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Cajas Decorativas | Cajas decoradas, Cajas pintadas, Manualidades"/>
          <p:cNvPicPr>
            <a:picLocks noChangeAspect="1" noChangeArrowheads="1"/>
          </p:cNvPicPr>
          <p:nvPr/>
        </p:nvPicPr>
        <p:blipFill>
          <a:blip r:embed="rId2"/>
          <a:srcRect/>
          <a:stretch>
            <a:fillRect/>
          </a:stretch>
        </p:blipFill>
        <p:spPr bwMode="auto">
          <a:xfrm>
            <a:off x="4857752" y="0"/>
            <a:ext cx="2476528" cy="1857397"/>
          </a:xfrm>
          <a:prstGeom prst="rect">
            <a:avLst/>
          </a:prstGeom>
          <a:noFill/>
        </p:spPr>
      </p:pic>
      <p:sp>
        <p:nvSpPr>
          <p:cNvPr id="6" name="5 CuadroTexto"/>
          <p:cNvSpPr txBox="1"/>
          <p:nvPr/>
        </p:nvSpPr>
        <p:spPr>
          <a:xfrm>
            <a:off x="0" y="3071810"/>
            <a:ext cx="2285983" cy="1384995"/>
          </a:xfrm>
          <a:prstGeom prst="rect">
            <a:avLst/>
          </a:prstGeom>
          <a:noFill/>
        </p:spPr>
        <p:txBody>
          <a:bodyPr wrap="square" rtlCol="0">
            <a:spAutoFit/>
          </a:bodyPr>
          <a:lstStyle/>
          <a:p>
            <a:r>
              <a:rPr lang="es-CL" sz="2800" b="1" dirty="0" smtClean="0"/>
              <a:t>Decoración de objetos de uso diario</a:t>
            </a:r>
            <a:endParaRPr lang="es-CL" sz="2800" b="1" dirty="0"/>
          </a:p>
        </p:txBody>
      </p:sp>
      <p:pic>
        <p:nvPicPr>
          <p:cNvPr id="6156" name="Picture 12" descr="Colección Pintores. Funda para gafas rígida, con pañito ..."/>
          <p:cNvPicPr>
            <a:picLocks noChangeAspect="1" noChangeArrowheads="1"/>
          </p:cNvPicPr>
          <p:nvPr/>
        </p:nvPicPr>
        <p:blipFill>
          <a:blip r:embed="rId3"/>
          <a:srcRect/>
          <a:stretch>
            <a:fillRect/>
          </a:stretch>
        </p:blipFill>
        <p:spPr bwMode="auto">
          <a:xfrm>
            <a:off x="2214546" y="0"/>
            <a:ext cx="2666986" cy="2000240"/>
          </a:xfrm>
          <a:prstGeom prst="rect">
            <a:avLst/>
          </a:prstGeom>
          <a:noFill/>
        </p:spPr>
      </p:pic>
      <p:pic>
        <p:nvPicPr>
          <p:cNvPr id="6158" name="Picture 14" descr="Descargar libre | Bolso maroon, gustav klimt PNG Clipart | PNGOcean"/>
          <p:cNvPicPr>
            <a:picLocks noChangeAspect="1" noChangeArrowheads="1"/>
          </p:cNvPicPr>
          <p:nvPr/>
        </p:nvPicPr>
        <p:blipFill>
          <a:blip r:embed="rId4"/>
          <a:srcRect/>
          <a:stretch>
            <a:fillRect/>
          </a:stretch>
        </p:blipFill>
        <p:spPr bwMode="auto">
          <a:xfrm>
            <a:off x="0" y="4500570"/>
            <a:ext cx="2984711" cy="2357430"/>
          </a:xfrm>
          <a:prstGeom prst="rect">
            <a:avLst/>
          </a:prstGeom>
          <a:noFill/>
        </p:spPr>
      </p:pic>
      <p:pic>
        <p:nvPicPr>
          <p:cNvPr id="10" name="Picture 10" descr="Utensilios y objetos inspirados en obras de arte ARTEESPAÑA"/>
          <p:cNvPicPr>
            <a:picLocks noChangeAspect="1" noChangeArrowheads="1"/>
          </p:cNvPicPr>
          <p:nvPr/>
        </p:nvPicPr>
        <p:blipFill>
          <a:blip r:embed="rId5"/>
          <a:srcRect/>
          <a:stretch>
            <a:fillRect/>
          </a:stretch>
        </p:blipFill>
        <p:spPr bwMode="auto">
          <a:xfrm>
            <a:off x="2285984" y="2000240"/>
            <a:ext cx="2457695" cy="1867849"/>
          </a:xfrm>
          <a:prstGeom prst="rect">
            <a:avLst/>
          </a:prstGeom>
          <a:noFill/>
        </p:spPr>
      </p:pic>
      <p:pic>
        <p:nvPicPr>
          <p:cNvPr id="6168" name="Picture 24" descr="Fulares Klimt de seda natural - Fibra Creativa Textile Studio"/>
          <p:cNvPicPr>
            <a:picLocks noChangeAspect="1" noChangeArrowheads="1"/>
          </p:cNvPicPr>
          <p:nvPr/>
        </p:nvPicPr>
        <p:blipFill>
          <a:blip r:embed="rId6" cstate="print"/>
          <a:srcRect/>
          <a:stretch>
            <a:fillRect/>
          </a:stretch>
        </p:blipFill>
        <p:spPr bwMode="auto">
          <a:xfrm>
            <a:off x="0" y="0"/>
            <a:ext cx="2430450" cy="3095931"/>
          </a:xfrm>
          <a:prstGeom prst="rect">
            <a:avLst/>
          </a:prstGeom>
          <a:noFill/>
        </p:spPr>
      </p:pic>
      <p:pic>
        <p:nvPicPr>
          <p:cNvPr id="6170" name="Picture 26" descr="Cuaderno de espiral «Arte de Adele inspirado en Gustav Klimt» de ..."/>
          <p:cNvPicPr>
            <a:picLocks noChangeAspect="1" noChangeArrowheads="1"/>
          </p:cNvPicPr>
          <p:nvPr/>
        </p:nvPicPr>
        <p:blipFill>
          <a:blip r:embed="rId7"/>
          <a:srcRect/>
          <a:stretch>
            <a:fillRect/>
          </a:stretch>
        </p:blipFill>
        <p:spPr bwMode="auto">
          <a:xfrm>
            <a:off x="6143636" y="2643182"/>
            <a:ext cx="3536139" cy="4714852"/>
          </a:xfrm>
          <a:prstGeom prst="rect">
            <a:avLst/>
          </a:prstGeom>
          <a:noFill/>
        </p:spPr>
      </p:pic>
      <p:pic>
        <p:nvPicPr>
          <p:cNvPr id="17" name="Picture 18" descr="El beso II, Gustav Klimt"/>
          <p:cNvPicPr>
            <a:picLocks noChangeAspect="1" noChangeArrowheads="1"/>
          </p:cNvPicPr>
          <p:nvPr/>
        </p:nvPicPr>
        <p:blipFill>
          <a:blip r:embed="rId8"/>
          <a:srcRect/>
          <a:stretch>
            <a:fillRect/>
          </a:stretch>
        </p:blipFill>
        <p:spPr bwMode="auto">
          <a:xfrm>
            <a:off x="2571736" y="4357694"/>
            <a:ext cx="3857652" cy="2500306"/>
          </a:xfrm>
          <a:prstGeom prst="rect">
            <a:avLst/>
          </a:prstGeom>
          <a:noFill/>
        </p:spPr>
      </p:pic>
      <p:pic>
        <p:nvPicPr>
          <p:cNvPr id="6172" name="Picture 28" descr="Marco de resina para decorar, inspirado en Klimt | Marcos, Resina ..."/>
          <p:cNvPicPr>
            <a:picLocks noChangeAspect="1" noChangeArrowheads="1"/>
          </p:cNvPicPr>
          <p:nvPr/>
        </p:nvPicPr>
        <p:blipFill>
          <a:blip r:embed="rId9"/>
          <a:srcRect/>
          <a:stretch>
            <a:fillRect/>
          </a:stretch>
        </p:blipFill>
        <p:spPr bwMode="auto">
          <a:xfrm>
            <a:off x="4643438" y="1857364"/>
            <a:ext cx="1857375" cy="2466975"/>
          </a:xfrm>
          <a:prstGeom prst="rect">
            <a:avLst/>
          </a:prstGeom>
          <a:noFill/>
        </p:spPr>
      </p:pic>
      <p:pic>
        <p:nvPicPr>
          <p:cNvPr id="19" name="Picture 6" descr="MANUALIDADES GORRINO GORDO: NUEVAS CAJAS PINTADAS BASADAS EN OBRAS ..."/>
          <p:cNvPicPr>
            <a:picLocks noChangeAspect="1" noChangeArrowheads="1"/>
          </p:cNvPicPr>
          <p:nvPr/>
        </p:nvPicPr>
        <p:blipFill>
          <a:blip r:embed="rId10" cstate="print"/>
          <a:srcRect/>
          <a:stretch>
            <a:fillRect/>
          </a:stretch>
        </p:blipFill>
        <p:spPr bwMode="auto">
          <a:xfrm>
            <a:off x="7215206" y="0"/>
            <a:ext cx="1779845" cy="1750207"/>
          </a:xfrm>
          <a:prstGeom prst="rect">
            <a:avLst/>
          </a:prstGeom>
          <a:noFill/>
        </p:spPr>
      </p:pic>
      <p:pic>
        <p:nvPicPr>
          <p:cNvPr id="6174" name="Picture 30" descr="Gustav Klimt - Pintor &amp; decorador austríaco - 60x40 cm - Cojines ..."/>
          <p:cNvPicPr>
            <a:picLocks noChangeAspect="1" noChangeArrowheads="1"/>
          </p:cNvPicPr>
          <p:nvPr/>
        </p:nvPicPr>
        <p:blipFill>
          <a:blip r:embed="rId11"/>
          <a:srcRect/>
          <a:stretch>
            <a:fillRect/>
          </a:stretch>
        </p:blipFill>
        <p:spPr bwMode="auto">
          <a:xfrm>
            <a:off x="6500826" y="1500174"/>
            <a:ext cx="2457450" cy="18573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Fuerza femenina – Acuarelas de Hülya Özdemir – Arte Fe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7" name="6 CuadroTexto"/>
          <p:cNvSpPr txBox="1"/>
          <p:nvPr/>
        </p:nvSpPr>
        <p:spPr>
          <a:xfrm>
            <a:off x="2727051" y="6273225"/>
            <a:ext cx="6416949" cy="584775"/>
          </a:xfrm>
          <a:prstGeom prst="rect">
            <a:avLst/>
          </a:prstGeom>
          <a:noFill/>
        </p:spPr>
        <p:txBody>
          <a:bodyPr wrap="none" rtlCol="0">
            <a:spAutoFit/>
          </a:bodyPr>
          <a:lstStyle/>
          <a:p>
            <a:r>
              <a:rPr lang="es-CL" sz="3200" b="1" dirty="0" smtClean="0"/>
              <a:t>Performance a partir de sus cuadros.</a:t>
            </a:r>
            <a:endParaRPr lang="es-CL" sz="3200" b="1" dirty="0"/>
          </a:p>
        </p:txBody>
      </p:sp>
      <p:pic>
        <p:nvPicPr>
          <p:cNvPr id="28684" name="Picture 12" descr="https://3.bp.blogspot.com/_G9SIsA5n38Q/S7KM1i9Mx-I/AAAAAAAACjE/NjvCJ45e5Co/s400/Klimt+111.jpg"/>
          <p:cNvPicPr>
            <a:picLocks noChangeAspect="1" noChangeArrowheads="1"/>
          </p:cNvPicPr>
          <p:nvPr/>
        </p:nvPicPr>
        <p:blipFill>
          <a:blip r:embed="rId2"/>
          <a:srcRect/>
          <a:stretch>
            <a:fillRect/>
          </a:stretch>
        </p:blipFill>
        <p:spPr bwMode="auto">
          <a:xfrm>
            <a:off x="5072066" y="2786058"/>
            <a:ext cx="4071934" cy="3595686"/>
          </a:xfrm>
          <a:prstGeom prst="rect">
            <a:avLst/>
          </a:prstGeom>
          <a:noFill/>
        </p:spPr>
      </p:pic>
      <p:pic>
        <p:nvPicPr>
          <p:cNvPr id="28686" name="Picture 14" descr="La Esencia de Klimt . Be Inspired - Shrimp Salad Circus"/>
          <p:cNvPicPr>
            <a:picLocks noChangeAspect="1" noChangeArrowheads="1"/>
          </p:cNvPicPr>
          <p:nvPr/>
        </p:nvPicPr>
        <p:blipFill>
          <a:blip r:embed="rId3"/>
          <a:srcRect/>
          <a:stretch>
            <a:fillRect/>
          </a:stretch>
        </p:blipFill>
        <p:spPr bwMode="auto">
          <a:xfrm>
            <a:off x="0" y="0"/>
            <a:ext cx="3500430" cy="3071802"/>
          </a:xfrm>
          <a:prstGeom prst="rect">
            <a:avLst/>
          </a:prstGeom>
          <a:noFill/>
        </p:spPr>
      </p:pic>
      <p:pic>
        <p:nvPicPr>
          <p:cNvPr id="28688" name="Picture 16" descr="The Life Ball 2015 Brought Gustave Klimt Art To Life. And It's ..."/>
          <p:cNvPicPr>
            <a:picLocks noChangeAspect="1" noChangeArrowheads="1"/>
          </p:cNvPicPr>
          <p:nvPr/>
        </p:nvPicPr>
        <p:blipFill>
          <a:blip r:embed="rId4"/>
          <a:srcRect/>
          <a:stretch>
            <a:fillRect/>
          </a:stretch>
        </p:blipFill>
        <p:spPr bwMode="auto">
          <a:xfrm>
            <a:off x="5000629" y="214289"/>
            <a:ext cx="4143372" cy="2549767"/>
          </a:xfrm>
          <a:prstGeom prst="rect">
            <a:avLst/>
          </a:prstGeom>
          <a:noFill/>
        </p:spPr>
      </p:pic>
      <p:pic>
        <p:nvPicPr>
          <p:cNvPr id="28690" name="Picture 18" descr="Austrian Photographer Inge Prader Recreates Sensuality Of Gustav ..."/>
          <p:cNvPicPr>
            <a:picLocks noChangeAspect="1" noChangeArrowheads="1"/>
          </p:cNvPicPr>
          <p:nvPr/>
        </p:nvPicPr>
        <p:blipFill>
          <a:blip r:embed="rId5"/>
          <a:srcRect/>
          <a:stretch>
            <a:fillRect/>
          </a:stretch>
        </p:blipFill>
        <p:spPr bwMode="auto">
          <a:xfrm>
            <a:off x="-1" y="3000372"/>
            <a:ext cx="5267233" cy="3406145"/>
          </a:xfrm>
          <a:prstGeom prst="rect">
            <a:avLst/>
          </a:prstGeom>
          <a:noFill/>
        </p:spPr>
      </p:pic>
      <p:sp>
        <p:nvSpPr>
          <p:cNvPr id="28692" name="AutoShape 20" descr="Gustav Klimt's Paintings Get Recreated With Real-Life Models, An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8694" name="AutoShape 22" descr="Gustav Klimt's Paintings Get Recreated With Real-Life Models, An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ge prader kustav klimt - Cerca con Google | Klimt, Gustav klimt ..."/>
          <p:cNvPicPr>
            <a:picLocks noChangeAspect="1" noChangeArrowheads="1"/>
          </p:cNvPicPr>
          <p:nvPr/>
        </p:nvPicPr>
        <p:blipFill>
          <a:blip r:embed="rId2"/>
          <a:srcRect/>
          <a:stretch>
            <a:fillRect/>
          </a:stretch>
        </p:blipFill>
        <p:spPr bwMode="auto">
          <a:xfrm>
            <a:off x="5357818" y="285728"/>
            <a:ext cx="3500462" cy="5257451"/>
          </a:xfrm>
          <a:prstGeom prst="rect">
            <a:avLst/>
          </a:prstGeom>
          <a:noFill/>
        </p:spPr>
      </p:pic>
      <p:pic>
        <p:nvPicPr>
          <p:cNvPr id="4102" name="Picture 6" descr="La obra de Gustav Klimt recreada en fotografías | Domestika"/>
          <p:cNvPicPr>
            <a:picLocks noChangeAspect="1" noChangeArrowheads="1"/>
          </p:cNvPicPr>
          <p:nvPr/>
        </p:nvPicPr>
        <p:blipFill>
          <a:blip r:embed="rId3"/>
          <a:srcRect/>
          <a:stretch>
            <a:fillRect/>
          </a:stretch>
        </p:blipFill>
        <p:spPr bwMode="auto">
          <a:xfrm>
            <a:off x="214282" y="285728"/>
            <a:ext cx="5000628" cy="3640701"/>
          </a:xfrm>
          <a:prstGeom prst="rect">
            <a:avLst/>
          </a:prstGeom>
          <a:noFill/>
        </p:spPr>
      </p:pic>
      <p:sp>
        <p:nvSpPr>
          <p:cNvPr id="5" name="4 CuadroTexto"/>
          <p:cNvSpPr txBox="1"/>
          <p:nvPr/>
        </p:nvSpPr>
        <p:spPr>
          <a:xfrm>
            <a:off x="0" y="3857628"/>
            <a:ext cx="5286380" cy="954107"/>
          </a:xfrm>
          <a:prstGeom prst="rect">
            <a:avLst/>
          </a:prstGeom>
          <a:noFill/>
        </p:spPr>
        <p:txBody>
          <a:bodyPr wrap="square" rtlCol="0">
            <a:spAutoFit/>
          </a:bodyPr>
          <a:lstStyle/>
          <a:p>
            <a:r>
              <a:rPr lang="es-CL" sz="2800" b="1" dirty="0" smtClean="0"/>
              <a:t>Recreación a partir de collage de fotografías</a:t>
            </a:r>
            <a:endParaRPr lang="es-CL"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ujer inspirada en Klimt SOLD Olga Armand Ugon - Artelista.com"/>
          <p:cNvPicPr>
            <a:picLocks noChangeAspect="1" noChangeArrowheads="1"/>
          </p:cNvPicPr>
          <p:nvPr/>
        </p:nvPicPr>
        <p:blipFill>
          <a:blip r:embed="rId2"/>
          <a:srcRect/>
          <a:stretch>
            <a:fillRect/>
          </a:stretch>
        </p:blipFill>
        <p:spPr bwMode="auto">
          <a:xfrm>
            <a:off x="0" y="-1"/>
            <a:ext cx="3571868" cy="6806935"/>
          </a:xfrm>
          <a:prstGeom prst="rect">
            <a:avLst/>
          </a:prstGeom>
          <a:noFill/>
        </p:spPr>
      </p:pic>
      <p:pic>
        <p:nvPicPr>
          <p:cNvPr id="2052" name="Picture 4" descr="Cuadro Menina moderna homenaje a Klimt | Meninas modernas, Cuadros ..."/>
          <p:cNvPicPr>
            <a:picLocks noChangeAspect="1" noChangeArrowheads="1"/>
          </p:cNvPicPr>
          <p:nvPr/>
        </p:nvPicPr>
        <p:blipFill>
          <a:blip r:embed="rId3"/>
          <a:srcRect/>
          <a:stretch>
            <a:fillRect/>
          </a:stretch>
        </p:blipFill>
        <p:spPr bwMode="auto">
          <a:xfrm>
            <a:off x="3357554" y="1500174"/>
            <a:ext cx="3714776" cy="5357826"/>
          </a:xfrm>
          <a:prstGeom prst="rect">
            <a:avLst/>
          </a:prstGeom>
          <a:noFill/>
        </p:spPr>
      </p:pic>
      <p:sp>
        <p:nvSpPr>
          <p:cNvPr id="4" name="3 CuadroTexto"/>
          <p:cNvSpPr txBox="1"/>
          <p:nvPr/>
        </p:nvSpPr>
        <p:spPr>
          <a:xfrm>
            <a:off x="7263357" y="0"/>
            <a:ext cx="1880643" cy="707886"/>
          </a:xfrm>
          <a:prstGeom prst="rect">
            <a:avLst/>
          </a:prstGeom>
          <a:noFill/>
        </p:spPr>
        <p:txBody>
          <a:bodyPr wrap="none" rtlCol="0">
            <a:spAutoFit/>
          </a:bodyPr>
          <a:lstStyle/>
          <a:p>
            <a:r>
              <a:rPr lang="es-CL" sz="4000" b="1" dirty="0" smtClean="0"/>
              <a:t>collages</a:t>
            </a:r>
            <a:endParaRPr lang="es-CL" sz="4000" b="1" dirty="0"/>
          </a:p>
        </p:txBody>
      </p:sp>
      <p:pic>
        <p:nvPicPr>
          <p:cNvPr id="2054" name="Picture 6" descr="184 mejores imágenes de Gustav Klimt | Arte klimt, Gustav klimt y ..."/>
          <p:cNvPicPr>
            <a:picLocks noChangeAspect="1" noChangeArrowheads="1"/>
          </p:cNvPicPr>
          <p:nvPr/>
        </p:nvPicPr>
        <p:blipFill>
          <a:blip r:embed="rId4"/>
          <a:srcRect/>
          <a:stretch>
            <a:fillRect/>
          </a:stretch>
        </p:blipFill>
        <p:spPr bwMode="auto">
          <a:xfrm>
            <a:off x="7053284" y="3057502"/>
            <a:ext cx="2090716" cy="380049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ulia-ozdemir-let-light-from-the-source-shine-into-darkness | Arte ..."/>
          <p:cNvPicPr>
            <a:picLocks noChangeAspect="1" noChangeArrowheads="1"/>
          </p:cNvPicPr>
          <p:nvPr/>
        </p:nvPicPr>
        <p:blipFill>
          <a:blip r:embed="rId2"/>
          <a:srcRect/>
          <a:stretch>
            <a:fillRect/>
          </a:stretch>
        </p:blipFill>
        <p:spPr bwMode="auto">
          <a:xfrm>
            <a:off x="142844" y="0"/>
            <a:ext cx="2216890" cy="2952668"/>
          </a:xfrm>
          <a:prstGeom prst="rect">
            <a:avLst/>
          </a:prstGeom>
          <a:noFill/>
        </p:spPr>
      </p:pic>
      <p:sp>
        <p:nvSpPr>
          <p:cNvPr id="29700" name="AutoShape 4" descr="Fuerza femenina – Acuarelas de Hülya Özdemir – Arte Fe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29702" name="Picture 6" descr="596 mejores imágenes de La Mujer | Arte de ilustración, Artistas y ..."/>
          <p:cNvPicPr>
            <a:picLocks noChangeAspect="1" noChangeArrowheads="1"/>
          </p:cNvPicPr>
          <p:nvPr/>
        </p:nvPicPr>
        <p:blipFill>
          <a:blip r:embed="rId3"/>
          <a:srcRect/>
          <a:stretch>
            <a:fillRect/>
          </a:stretch>
        </p:blipFill>
        <p:spPr bwMode="auto">
          <a:xfrm>
            <a:off x="2357422" y="-1"/>
            <a:ext cx="2390776" cy="2988471"/>
          </a:xfrm>
          <a:prstGeom prst="rect">
            <a:avLst/>
          </a:prstGeom>
          <a:noFill/>
        </p:spPr>
      </p:pic>
      <p:pic>
        <p:nvPicPr>
          <p:cNvPr id="29704" name="Picture 8" descr="Fuerza femenina – Acuarelas de Hülya Özdemir – Arte Feed"/>
          <p:cNvPicPr>
            <a:picLocks noChangeAspect="1" noChangeArrowheads="1"/>
          </p:cNvPicPr>
          <p:nvPr/>
        </p:nvPicPr>
        <p:blipFill>
          <a:blip r:embed="rId4" cstate="print"/>
          <a:srcRect/>
          <a:stretch>
            <a:fillRect/>
          </a:stretch>
        </p:blipFill>
        <p:spPr bwMode="auto">
          <a:xfrm>
            <a:off x="4643438" y="0"/>
            <a:ext cx="2207246" cy="2978908"/>
          </a:xfrm>
          <a:prstGeom prst="rect">
            <a:avLst/>
          </a:prstGeom>
          <a:noFill/>
        </p:spPr>
      </p:pic>
      <p:pic>
        <p:nvPicPr>
          <p:cNvPr id="29706" name="Picture 10" descr="hülya özdemir on Instagram: ““in a corner of my mind” (30x40cm ..."/>
          <p:cNvPicPr>
            <a:picLocks noChangeAspect="1" noChangeArrowheads="1"/>
          </p:cNvPicPr>
          <p:nvPr/>
        </p:nvPicPr>
        <p:blipFill>
          <a:blip r:embed="rId5" cstate="print"/>
          <a:srcRect/>
          <a:stretch>
            <a:fillRect/>
          </a:stretch>
        </p:blipFill>
        <p:spPr bwMode="auto">
          <a:xfrm>
            <a:off x="6786578" y="0"/>
            <a:ext cx="2357422" cy="2944595"/>
          </a:xfrm>
          <a:prstGeom prst="rect">
            <a:avLst/>
          </a:prstGeom>
          <a:noFill/>
        </p:spPr>
      </p:pic>
      <p:pic>
        <p:nvPicPr>
          <p:cNvPr id="29708" name="Picture 12" descr="hulyaozdemir hashtag on Twitter"/>
          <p:cNvPicPr>
            <a:picLocks noChangeAspect="1" noChangeArrowheads="1"/>
          </p:cNvPicPr>
          <p:nvPr/>
        </p:nvPicPr>
        <p:blipFill>
          <a:blip r:embed="rId6" cstate="print"/>
          <a:srcRect/>
          <a:stretch>
            <a:fillRect/>
          </a:stretch>
        </p:blipFill>
        <p:spPr bwMode="auto">
          <a:xfrm>
            <a:off x="6500826" y="3000372"/>
            <a:ext cx="2643174" cy="3643338"/>
          </a:xfrm>
          <a:prstGeom prst="rect">
            <a:avLst/>
          </a:prstGeom>
          <a:noFill/>
        </p:spPr>
      </p:pic>
      <p:pic>
        <p:nvPicPr>
          <p:cNvPr id="8" name="Picture 4" descr="Fuerza femenina – Acuarelas de Hülya Özdemir – Arte Feed"/>
          <p:cNvPicPr>
            <a:picLocks noChangeAspect="1" noChangeArrowheads="1"/>
          </p:cNvPicPr>
          <p:nvPr/>
        </p:nvPicPr>
        <p:blipFill>
          <a:blip r:embed="rId7"/>
          <a:srcRect/>
          <a:stretch>
            <a:fillRect/>
          </a:stretch>
        </p:blipFill>
        <p:spPr bwMode="auto">
          <a:xfrm>
            <a:off x="0" y="2928934"/>
            <a:ext cx="5143504" cy="3636619"/>
          </a:xfrm>
          <a:prstGeom prst="rect">
            <a:avLst/>
          </a:prstGeom>
          <a:noFill/>
        </p:spPr>
      </p:pic>
      <p:sp>
        <p:nvSpPr>
          <p:cNvPr id="9" name="8 CuadroTexto"/>
          <p:cNvSpPr txBox="1"/>
          <p:nvPr/>
        </p:nvSpPr>
        <p:spPr>
          <a:xfrm>
            <a:off x="5072066" y="3143248"/>
            <a:ext cx="1500198" cy="2308324"/>
          </a:xfrm>
          <a:prstGeom prst="rect">
            <a:avLst/>
          </a:prstGeom>
          <a:noFill/>
        </p:spPr>
        <p:txBody>
          <a:bodyPr wrap="square" rtlCol="0">
            <a:spAutoFit/>
          </a:bodyPr>
          <a:lstStyle/>
          <a:p>
            <a:r>
              <a:rPr lang="es-CL" sz="2400" b="1" dirty="0" smtClean="0"/>
              <a:t>Dibujos inspirados en  las mujeres  pintadas por </a:t>
            </a:r>
            <a:r>
              <a:rPr lang="es-CL" sz="2400" b="1" dirty="0" err="1" smtClean="0"/>
              <a:t>Klimt</a:t>
            </a:r>
            <a:endParaRPr lang="es-CL"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Cuadernos de tapa dura: Klimt | Redbubble"/>
          <p:cNvPicPr>
            <a:picLocks noChangeAspect="1" noChangeArrowheads="1"/>
          </p:cNvPicPr>
          <p:nvPr/>
        </p:nvPicPr>
        <p:blipFill>
          <a:blip r:embed="rId2"/>
          <a:srcRect/>
          <a:stretch>
            <a:fillRect/>
          </a:stretch>
        </p:blipFill>
        <p:spPr bwMode="auto">
          <a:xfrm>
            <a:off x="5286380" y="2428868"/>
            <a:ext cx="5429288" cy="5429288"/>
          </a:xfrm>
          <a:prstGeom prst="rect">
            <a:avLst/>
          </a:prstGeom>
          <a:noFill/>
        </p:spPr>
      </p:pic>
      <p:pic>
        <p:nvPicPr>
          <p:cNvPr id="5" name="Picture 2" descr="INSPIRACIÓN KLIMT"/>
          <p:cNvPicPr>
            <a:picLocks noChangeAspect="1" noChangeArrowheads="1"/>
          </p:cNvPicPr>
          <p:nvPr/>
        </p:nvPicPr>
        <p:blipFill>
          <a:blip r:embed="rId3"/>
          <a:srcRect/>
          <a:stretch>
            <a:fillRect/>
          </a:stretch>
        </p:blipFill>
        <p:spPr bwMode="auto">
          <a:xfrm>
            <a:off x="3428992" y="1981199"/>
            <a:ext cx="3448050" cy="4876801"/>
          </a:xfrm>
          <a:prstGeom prst="rect">
            <a:avLst/>
          </a:prstGeom>
          <a:noFill/>
        </p:spPr>
      </p:pic>
      <p:pic>
        <p:nvPicPr>
          <p:cNvPr id="30726" name="Picture 6" descr="cuadro menina falda con çarbol d ela vida 2330 pintado en estilo ..."/>
          <p:cNvPicPr>
            <a:picLocks noChangeAspect="1" noChangeArrowheads="1"/>
          </p:cNvPicPr>
          <p:nvPr/>
        </p:nvPicPr>
        <p:blipFill>
          <a:blip r:embed="rId4"/>
          <a:srcRect/>
          <a:stretch>
            <a:fillRect/>
          </a:stretch>
        </p:blipFill>
        <p:spPr bwMode="auto">
          <a:xfrm>
            <a:off x="-285784" y="2971799"/>
            <a:ext cx="3933825" cy="3886201"/>
          </a:xfrm>
          <a:prstGeom prst="rect">
            <a:avLst/>
          </a:prstGeom>
          <a:noFill/>
        </p:spPr>
      </p:pic>
      <p:pic>
        <p:nvPicPr>
          <p:cNvPr id="30728" name="Picture 8" descr="Flores en la pintura (XI ) : Klimt – creciendoentreflores"/>
          <p:cNvPicPr>
            <a:picLocks noChangeAspect="1" noChangeArrowheads="1"/>
          </p:cNvPicPr>
          <p:nvPr/>
        </p:nvPicPr>
        <p:blipFill>
          <a:blip r:embed="rId5"/>
          <a:srcRect/>
          <a:stretch>
            <a:fillRect/>
          </a:stretch>
        </p:blipFill>
        <p:spPr bwMode="auto">
          <a:xfrm>
            <a:off x="0" y="428604"/>
            <a:ext cx="3470510" cy="2752746"/>
          </a:xfrm>
          <a:prstGeom prst="rect">
            <a:avLst/>
          </a:prstGeom>
          <a:noFill/>
        </p:spPr>
      </p:pic>
      <p:pic>
        <p:nvPicPr>
          <p:cNvPr id="30730" name="Picture 10" descr="Flores en la pintura (XI ) : Klimt – creciendoentreflores"/>
          <p:cNvPicPr>
            <a:picLocks noChangeAspect="1" noChangeArrowheads="1"/>
          </p:cNvPicPr>
          <p:nvPr/>
        </p:nvPicPr>
        <p:blipFill>
          <a:blip r:embed="rId6"/>
          <a:srcRect/>
          <a:stretch>
            <a:fillRect/>
          </a:stretch>
        </p:blipFill>
        <p:spPr bwMode="auto">
          <a:xfrm>
            <a:off x="6745742" y="0"/>
            <a:ext cx="2398258" cy="3357562"/>
          </a:xfrm>
          <a:prstGeom prst="rect">
            <a:avLst/>
          </a:prstGeom>
          <a:noFill/>
        </p:spPr>
      </p:pic>
      <p:sp>
        <p:nvSpPr>
          <p:cNvPr id="9" name="8 CuadroTexto"/>
          <p:cNvSpPr txBox="1"/>
          <p:nvPr/>
        </p:nvSpPr>
        <p:spPr>
          <a:xfrm>
            <a:off x="3500430" y="142852"/>
            <a:ext cx="2928959" cy="1200329"/>
          </a:xfrm>
          <a:prstGeom prst="rect">
            <a:avLst/>
          </a:prstGeom>
          <a:noFill/>
        </p:spPr>
        <p:txBody>
          <a:bodyPr wrap="square" rtlCol="0">
            <a:spAutoFit/>
          </a:bodyPr>
          <a:lstStyle/>
          <a:p>
            <a:r>
              <a:rPr lang="es-CL" sz="2400" b="1" dirty="0" smtClean="0"/>
              <a:t>CREACIONES INSPIRADAS EN EL ARTISTA Y SU OBRA.</a:t>
            </a:r>
            <a:endParaRPr lang="es-CL"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olden Lady: How Gustav Klimt's Gilded Paintings Influence the ..."/>
          <p:cNvPicPr>
            <a:picLocks noChangeAspect="1" noChangeArrowheads="1"/>
          </p:cNvPicPr>
          <p:nvPr/>
        </p:nvPicPr>
        <p:blipFill>
          <a:blip r:embed="rId2"/>
          <a:srcRect/>
          <a:stretch>
            <a:fillRect/>
          </a:stretch>
        </p:blipFill>
        <p:spPr bwMode="auto">
          <a:xfrm>
            <a:off x="2285984" y="0"/>
            <a:ext cx="4229098" cy="3286124"/>
          </a:xfrm>
          <a:prstGeom prst="rect">
            <a:avLst/>
          </a:prstGeom>
          <a:noFill/>
        </p:spPr>
      </p:pic>
      <p:pic>
        <p:nvPicPr>
          <p:cNvPr id="11268" name="Picture 4" descr="Klimt &amp; Fashion (Memoire): Christian Brandstatter: 9782843234170 ..."/>
          <p:cNvPicPr>
            <a:picLocks noChangeAspect="1" noChangeArrowheads="1"/>
          </p:cNvPicPr>
          <p:nvPr/>
        </p:nvPicPr>
        <p:blipFill>
          <a:blip r:embed="rId3"/>
          <a:srcRect/>
          <a:stretch>
            <a:fillRect/>
          </a:stretch>
        </p:blipFill>
        <p:spPr bwMode="auto">
          <a:xfrm>
            <a:off x="0" y="0"/>
            <a:ext cx="2428860" cy="3357168"/>
          </a:xfrm>
          <a:prstGeom prst="rect">
            <a:avLst/>
          </a:prstGeom>
          <a:noFill/>
        </p:spPr>
      </p:pic>
      <p:pic>
        <p:nvPicPr>
          <p:cNvPr id="11272" name="Picture 8" descr="El arte en el aula trabajamos con Gustav Klimt (20 | Esculturas ..."/>
          <p:cNvPicPr>
            <a:picLocks noChangeAspect="1" noChangeArrowheads="1"/>
          </p:cNvPicPr>
          <p:nvPr/>
        </p:nvPicPr>
        <p:blipFill>
          <a:blip r:embed="rId4"/>
          <a:srcRect/>
          <a:stretch>
            <a:fillRect/>
          </a:stretch>
        </p:blipFill>
        <p:spPr bwMode="auto">
          <a:xfrm>
            <a:off x="6357202" y="0"/>
            <a:ext cx="2786798" cy="4167175"/>
          </a:xfrm>
          <a:prstGeom prst="rect">
            <a:avLst/>
          </a:prstGeom>
          <a:noFill/>
        </p:spPr>
      </p:pic>
      <p:pic>
        <p:nvPicPr>
          <p:cNvPr id="11274" name="Picture 10" descr="Gustav Klimt para Mosseion - 2 esculturas de 'Parastone' - Catawiki"/>
          <p:cNvPicPr>
            <a:picLocks noChangeAspect="1" noChangeArrowheads="1"/>
          </p:cNvPicPr>
          <p:nvPr/>
        </p:nvPicPr>
        <p:blipFill>
          <a:blip r:embed="rId5"/>
          <a:srcRect/>
          <a:stretch>
            <a:fillRect/>
          </a:stretch>
        </p:blipFill>
        <p:spPr bwMode="auto">
          <a:xfrm>
            <a:off x="0" y="3405186"/>
            <a:ext cx="2816510" cy="3452814"/>
          </a:xfrm>
          <a:prstGeom prst="rect">
            <a:avLst/>
          </a:prstGeom>
          <a:noFill/>
        </p:spPr>
      </p:pic>
      <p:pic>
        <p:nvPicPr>
          <p:cNvPr id="11276" name="Picture 12" descr="52 mejores imágenes de Obras de Gustav Klimt. | Gustav klimt ..."/>
          <p:cNvPicPr>
            <a:picLocks noChangeAspect="1" noChangeArrowheads="1"/>
          </p:cNvPicPr>
          <p:nvPr/>
        </p:nvPicPr>
        <p:blipFill>
          <a:blip r:embed="rId6"/>
          <a:srcRect/>
          <a:stretch>
            <a:fillRect/>
          </a:stretch>
        </p:blipFill>
        <p:spPr bwMode="auto">
          <a:xfrm>
            <a:off x="2714612" y="3087525"/>
            <a:ext cx="2571768" cy="3770475"/>
          </a:xfrm>
          <a:prstGeom prst="rect">
            <a:avLst/>
          </a:prstGeom>
          <a:noFill/>
        </p:spPr>
      </p:pic>
      <p:pic>
        <p:nvPicPr>
          <p:cNvPr id="11278" name="Picture 14" descr="Escultura en cerámica cartel par Gatos con el beso de Klimt | eBay"/>
          <p:cNvPicPr>
            <a:picLocks noChangeAspect="1" noChangeArrowheads="1"/>
          </p:cNvPicPr>
          <p:nvPr/>
        </p:nvPicPr>
        <p:blipFill>
          <a:blip r:embed="rId7"/>
          <a:srcRect/>
          <a:stretch>
            <a:fillRect/>
          </a:stretch>
        </p:blipFill>
        <p:spPr bwMode="auto">
          <a:xfrm>
            <a:off x="6929454" y="4000500"/>
            <a:ext cx="2857500" cy="2857500"/>
          </a:xfrm>
          <a:prstGeom prst="rect">
            <a:avLst/>
          </a:prstGeom>
          <a:noFill/>
        </p:spPr>
      </p:pic>
      <p:pic>
        <p:nvPicPr>
          <p:cNvPr id="11280" name="Picture 16" descr="Menina Klimt | Esculturas, Klimt, Arte"/>
          <p:cNvPicPr>
            <a:picLocks noChangeAspect="1" noChangeArrowheads="1"/>
          </p:cNvPicPr>
          <p:nvPr/>
        </p:nvPicPr>
        <p:blipFill>
          <a:blip r:embed="rId8"/>
          <a:srcRect/>
          <a:stretch>
            <a:fillRect/>
          </a:stretch>
        </p:blipFill>
        <p:spPr bwMode="auto">
          <a:xfrm>
            <a:off x="5143504" y="3857634"/>
            <a:ext cx="2246941" cy="300036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85720" y="0"/>
            <a:ext cx="8858280" cy="646331"/>
          </a:xfrm>
          <a:prstGeom prst="rect">
            <a:avLst/>
          </a:prstGeom>
          <a:noFill/>
        </p:spPr>
        <p:txBody>
          <a:bodyPr wrap="square" rtlCol="0">
            <a:spAutoFit/>
          </a:bodyPr>
          <a:lstStyle/>
          <a:p>
            <a:r>
              <a:rPr lang="es-CL" sz="3600" b="1" dirty="0" smtClean="0"/>
              <a:t>Creaciones inspiradas en el artista y su obra.</a:t>
            </a:r>
            <a:endParaRPr lang="es-CL" sz="3600" b="1" dirty="0"/>
          </a:p>
        </p:txBody>
      </p:sp>
      <p:pic>
        <p:nvPicPr>
          <p:cNvPr id="3078" name="Picture 6" descr="Esculturas y Pinturas de Rafael S.G: &quot; EL ABRAZO &quot; - PINTURA - G ..."/>
          <p:cNvPicPr>
            <a:picLocks noChangeAspect="1" noChangeArrowheads="1"/>
          </p:cNvPicPr>
          <p:nvPr/>
        </p:nvPicPr>
        <p:blipFill>
          <a:blip r:embed="rId2"/>
          <a:srcRect/>
          <a:stretch>
            <a:fillRect/>
          </a:stretch>
        </p:blipFill>
        <p:spPr bwMode="auto">
          <a:xfrm>
            <a:off x="0" y="761999"/>
            <a:ext cx="4572000" cy="6096001"/>
          </a:xfrm>
          <a:prstGeom prst="rect">
            <a:avLst/>
          </a:prstGeom>
          <a:noFill/>
        </p:spPr>
      </p:pic>
      <p:pic>
        <p:nvPicPr>
          <p:cNvPr id="3080" name="Picture 8" descr="Esculturas y Pinturas de Rafael S.G: &quot; ADÁN Y EVA &quot; - PINTURA - G ..."/>
          <p:cNvPicPr>
            <a:picLocks noChangeAspect="1" noChangeArrowheads="1"/>
          </p:cNvPicPr>
          <p:nvPr/>
        </p:nvPicPr>
        <p:blipFill>
          <a:blip r:embed="rId3"/>
          <a:srcRect/>
          <a:stretch>
            <a:fillRect/>
          </a:stretch>
        </p:blipFill>
        <p:spPr bwMode="auto">
          <a:xfrm>
            <a:off x="4572000" y="3696868"/>
            <a:ext cx="4214842" cy="3161132"/>
          </a:xfrm>
          <a:prstGeom prst="rect">
            <a:avLst/>
          </a:prstGeom>
          <a:noFill/>
        </p:spPr>
      </p:pic>
      <p:pic>
        <p:nvPicPr>
          <p:cNvPr id="3082" name="Picture 10" descr="Tree of life, in the style of Gustav Klimt | Klimt, Gustav klimt ..."/>
          <p:cNvPicPr>
            <a:picLocks noChangeAspect="1" noChangeArrowheads="1"/>
          </p:cNvPicPr>
          <p:nvPr/>
        </p:nvPicPr>
        <p:blipFill>
          <a:blip r:embed="rId4"/>
          <a:srcRect/>
          <a:stretch>
            <a:fillRect/>
          </a:stretch>
        </p:blipFill>
        <p:spPr bwMode="auto">
          <a:xfrm>
            <a:off x="3643306" y="785794"/>
            <a:ext cx="2188905" cy="3113109"/>
          </a:xfrm>
          <a:prstGeom prst="rect">
            <a:avLst/>
          </a:prstGeom>
          <a:noFill/>
        </p:spPr>
      </p:pic>
      <p:pic>
        <p:nvPicPr>
          <p:cNvPr id="3084" name="Picture 12" descr="hülya özdemir (take me home where i belong) | Producción artística ..."/>
          <p:cNvPicPr>
            <a:picLocks noChangeAspect="1" noChangeArrowheads="1"/>
          </p:cNvPicPr>
          <p:nvPr/>
        </p:nvPicPr>
        <p:blipFill>
          <a:blip r:embed="rId5"/>
          <a:srcRect/>
          <a:stretch>
            <a:fillRect/>
          </a:stretch>
        </p:blipFill>
        <p:spPr bwMode="auto">
          <a:xfrm>
            <a:off x="5857884" y="785794"/>
            <a:ext cx="2786082" cy="303209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214282" y="214290"/>
            <a:ext cx="8578880" cy="62151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2000" b="1" i="0" u="none" strike="noStrike" cap="none" normalizeH="0" baseline="0" dirty="0" smtClean="0">
                <a:ln>
                  <a:noFill/>
                </a:ln>
                <a:solidFill>
                  <a:schemeClr val="tx1"/>
                </a:solidFill>
                <a:effectLst/>
                <a:latin typeface="Calibri" pitchFamily="34" charset="0"/>
                <a:cs typeface="Arial" pitchFamily="34" charset="0"/>
              </a:rPr>
              <a:t>MIS MUY  QUERIDOS Y  RECORDADOS  ALUMNOS   LES HICE UN PPT</a:t>
            </a:r>
            <a:r>
              <a:rPr kumimoji="0" lang="es-ES" sz="2000" b="1" i="0" u="none" strike="noStrike" cap="none" normalizeH="0" dirty="0" smtClean="0">
                <a:ln>
                  <a:noFill/>
                </a:ln>
                <a:solidFill>
                  <a:schemeClr val="tx1"/>
                </a:solidFill>
                <a:effectLst/>
                <a:latin typeface="Calibri" pitchFamily="34" charset="0"/>
                <a:cs typeface="Arial" pitchFamily="34" charset="0"/>
              </a:rPr>
              <a:t> SUPONIENDO QUE SE ESCOGÍO A KLIMT, CON ESTE EJEMPLO,  SE OBSERVA QUE LO QUE IMPORTA EN ESTE TRABAJO, QUE  ES BUSCAR LA OBRA DEL ARTISTA, CONOCER SU CARACTERÍSTICO ESTILO, APRENDER  DE SU PALETA,ETC, CON LO QUE  SE PUEDE CREAR TOMANDO ELEMENTOS DE LA OBRA DE DICHO ARTISTA.TODOS LOS TRABAJOS RECOPILADOS SOBRE KLIMT, ESTAN HECHOS , INSPIRADOS PR SU OBRA , PERO SON CREACIONES ORIGINALES , QUE SIN EMBARGO MUESTRAN ALGO DEL ORIGEN DE  LA INSPIRACIÓN.</a:t>
            </a:r>
          </a:p>
          <a:p>
            <a:pPr marL="0" marR="0" lvl="0" indent="0" algn="l" defTabSz="914400" rtl="0" eaLnBrk="1" fontAlgn="base" latinLnBrk="0" hangingPunct="1">
              <a:lnSpc>
                <a:spcPct val="100000"/>
              </a:lnSpc>
              <a:spcBef>
                <a:spcPct val="0"/>
              </a:spcBef>
              <a:spcAft>
                <a:spcPts val="1000"/>
              </a:spcAft>
              <a:buClrTx/>
              <a:buSzTx/>
              <a:buFontTx/>
              <a:buNone/>
              <a:tabLst/>
            </a:pPr>
            <a:r>
              <a:rPr lang="es-ES" sz="2000" b="1" baseline="0" dirty="0" smtClean="0">
                <a:latin typeface="Calibri" pitchFamily="34" charset="0"/>
                <a:cs typeface="Arial" pitchFamily="34" charset="0"/>
              </a:rPr>
              <a:t>ESPERO LES SIRBA Y LO TRALADEN A SUS ESCOGIDOS. </a:t>
            </a:r>
          </a:p>
          <a:p>
            <a:pPr lvl="0" fontAlgn="base">
              <a:spcBef>
                <a:spcPct val="0"/>
              </a:spcBef>
              <a:spcAft>
                <a:spcPts val="1000"/>
              </a:spcAft>
            </a:pPr>
            <a:r>
              <a:rPr kumimoji="0" lang="es-CL" sz="2000" b="1" i="0" u="none" strike="noStrike" cap="none" normalizeH="0" baseline="0" dirty="0" smtClean="0">
                <a:ln>
                  <a:noFill/>
                </a:ln>
                <a:solidFill>
                  <a:srgbClr val="212529"/>
                </a:solidFill>
                <a:effectLst/>
                <a:latin typeface="Cambria" pitchFamily="18" charset="0"/>
                <a:cs typeface="Arial" pitchFamily="34" charset="0"/>
              </a:rPr>
              <a:t>LES RECUERDO: Este año el </a:t>
            </a:r>
            <a:r>
              <a:rPr kumimoji="0" lang="es-CL" sz="2000" b="1" i="0" u="none" strike="noStrike" cap="none" normalizeH="0" baseline="0" smtClean="0">
                <a:ln>
                  <a:noFill/>
                </a:ln>
                <a:solidFill>
                  <a:srgbClr val="212529"/>
                </a:solidFill>
                <a:effectLst/>
                <a:latin typeface="Cambria" pitchFamily="18" charset="0"/>
                <a:cs typeface="Arial" pitchFamily="34" charset="0"/>
              </a:rPr>
              <a:t>día del patrimonio </a:t>
            </a:r>
            <a:r>
              <a:rPr kumimoji="0" lang="es-CL" sz="2000" b="1" i="0" u="none" strike="noStrike" cap="none" normalizeH="0" baseline="0" dirty="0" smtClean="0">
                <a:ln>
                  <a:noFill/>
                </a:ln>
                <a:solidFill>
                  <a:srgbClr val="212529"/>
                </a:solidFill>
                <a:effectLst/>
                <a:latin typeface="Cambria" pitchFamily="18" charset="0"/>
                <a:cs typeface="Arial" pitchFamily="34" charset="0"/>
              </a:rPr>
              <a:t>se hará en forma virtual.  Próximamente se podrá a disposición la plataforma para inscribir actividades virtuales tales como recorridos virtuales por museos, muestras, exposiciones, conversatorios, talleres, encuentros, presentaciones artísticas y culturales, concursos, publicaciones o cápsulas audiovisuales en torno al patrimonio cultural material e inmaterial.   Reserva el 29, 30 y 31 de mayo para quedarte en casa y hacer los recorridos virtuales del Día del Patrimonio!</a:t>
            </a:r>
            <a:r>
              <a:rPr lang="es-ES" sz="2000" b="1" dirty="0" smtClean="0">
                <a:latin typeface="Calibri" pitchFamily="34" charset="0"/>
                <a:cs typeface="Arial" pitchFamily="34" charset="0"/>
              </a:rPr>
              <a:t>                                                                                    </a:t>
            </a:r>
            <a:r>
              <a:rPr lang="es-ES" sz="4400" b="1" dirty="0" smtClean="0">
                <a:latin typeface="Calibri" pitchFamily="34" charset="0"/>
                <a:cs typeface="Arial" pitchFamily="34" charset="0"/>
              </a:rPr>
              <a:t>¡ BUENA SEMANA …Y A TRABAJAR!</a:t>
            </a:r>
          </a:p>
          <a:p>
            <a:pPr lvl="0" fontAlgn="base">
              <a:spcBef>
                <a:spcPts val="500"/>
              </a:spcBef>
              <a:spcAft>
                <a:spcPts val="500"/>
              </a:spcAft>
            </a:pPr>
            <a:r>
              <a:rPr lang="es-CL" sz="4400" b="1" dirty="0" smtClean="0">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CL" sz="2000" b="1" i="0" u="none" strike="noStrike" cap="none" normalizeH="0" baseline="0" dirty="0" smtClean="0">
              <a:ln>
                <a:noFill/>
              </a:ln>
              <a:solidFill>
                <a:srgbClr val="212529"/>
              </a:solidFill>
              <a:effectLst/>
              <a:latin typeface="Cambria"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CL" sz="2000" b="1" i="0" u="none" strike="noStrike" cap="none" normalizeH="0" baseline="0" dirty="0" smtClean="0">
              <a:ln>
                <a:noFill/>
              </a:ln>
              <a:solidFill>
                <a:srgbClr val="212529"/>
              </a:solidFill>
              <a:effectLst/>
              <a:latin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714620"/>
            <a:ext cx="2286016" cy="338554"/>
          </a:xfrm>
          <a:prstGeom prst="rect">
            <a:avLst/>
          </a:prstGeom>
        </p:spPr>
        <p:txBody>
          <a:bodyPr wrap="square">
            <a:spAutoFit/>
          </a:bodyPr>
          <a:lstStyle/>
          <a:p>
            <a:r>
              <a:rPr lang="es-CL" sz="1600" b="1" dirty="0" smtClean="0"/>
              <a:t>CREAR  ESCULTURAS </a:t>
            </a:r>
            <a:endParaRPr lang="es-CL" sz="1600" b="1" dirty="0"/>
          </a:p>
        </p:txBody>
      </p:sp>
      <p:pic>
        <p:nvPicPr>
          <p:cNvPr id="13320" name="Picture 8" descr="Arte en Papel Maché: Esculturas inspiradas en Gustav Klimt"/>
          <p:cNvPicPr>
            <a:picLocks noChangeAspect="1" noChangeArrowheads="1"/>
          </p:cNvPicPr>
          <p:nvPr/>
        </p:nvPicPr>
        <p:blipFill>
          <a:blip r:embed="rId2" cstate="print"/>
          <a:srcRect/>
          <a:stretch>
            <a:fillRect/>
          </a:stretch>
        </p:blipFill>
        <p:spPr bwMode="auto">
          <a:xfrm>
            <a:off x="0" y="3071810"/>
            <a:ext cx="2464593" cy="3786190"/>
          </a:xfrm>
          <a:prstGeom prst="rect">
            <a:avLst/>
          </a:prstGeom>
          <a:noFill/>
        </p:spPr>
      </p:pic>
      <p:pic>
        <p:nvPicPr>
          <p:cNvPr id="13322" name="Picture 10" descr="Arte en Papel Maché: Esculturas inspiradas en Gustav Klimt"/>
          <p:cNvPicPr>
            <a:picLocks noChangeAspect="1" noChangeArrowheads="1"/>
          </p:cNvPicPr>
          <p:nvPr/>
        </p:nvPicPr>
        <p:blipFill>
          <a:blip r:embed="rId3" cstate="print"/>
          <a:srcRect/>
          <a:stretch>
            <a:fillRect/>
          </a:stretch>
        </p:blipFill>
        <p:spPr bwMode="auto">
          <a:xfrm>
            <a:off x="0" y="0"/>
            <a:ext cx="2143140" cy="2714620"/>
          </a:xfrm>
          <a:prstGeom prst="rect">
            <a:avLst/>
          </a:prstGeom>
          <a:noFill/>
        </p:spPr>
      </p:pic>
      <p:pic>
        <p:nvPicPr>
          <p:cNvPr id="13324" name="Picture 12" descr="Las mujeres de Klimt"/>
          <p:cNvPicPr>
            <a:picLocks noChangeAspect="1" noChangeArrowheads="1"/>
          </p:cNvPicPr>
          <p:nvPr/>
        </p:nvPicPr>
        <p:blipFill>
          <a:blip r:embed="rId4"/>
          <a:srcRect/>
          <a:stretch>
            <a:fillRect/>
          </a:stretch>
        </p:blipFill>
        <p:spPr bwMode="auto">
          <a:xfrm>
            <a:off x="2000232" y="2643182"/>
            <a:ext cx="2744179" cy="4214818"/>
          </a:xfrm>
          <a:prstGeom prst="rect">
            <a:avLst/>
          </a:prstGeom>
          <a:noFill/>
        </p:spPr>
      </p:pic>
      <p:pic>
        <p:nvPicPr>
          <p:cNvPr id="13328" name="Picture 16" descr="Viena se llena de besos, dorados y erotismo para recordar la ..."/>
          <p:cNvPicPr>
            <a:picLocks noChangeAspect="1" noChangeArrowheads="1"/>
          </p:cNvPicPr>
          <p:nvPr/>
        </p:nvPicPr>
        <p:blipFill>
          <a:blip r:embed="rId5"/>
          <a:srcRect/>
          <a:stretch>
            <a:fillRect/>
          </a:stretch>
        </p:blipFill>
        <p:spPr bwMode="auto">
          <a:xfrm>
            <a:off x="2500298" y="0"/>
            <a:ext cx="3980313" cy="2285992"/>
          </a:xfrm>
          <a:prstGeom prst="rect">
            <a:avLst/>
          </a:prstGeom>
          <a:noFill/>
        </p:spPr>
      </p:pic>
      <p:pic>
        <p:nvPicPr>
          <p:cNvPr id="13330" name="Picture 18" descr="Klimt | MVALENCIA - AMBCARTÓ"/>
          <p:cNvPicPr>
            <a:picLocks noChangeAspect="1" noChangeArrowheads="1"/>
          </p:cNvPicPr>
          <p:nvPr/>
        </p:nvPicPr>
        <p:blipFill>
          <a:blip r:embed="rId6"/>
          <a:srcRect/>
          <a:stretch>
            <a:fillRect/>
          </a:stretch>
        </p:blipFill>
        <p:spPr bwMode="auto">
          <a:xfrm>
            <a:off x="6572264" y="0"/>
            <a:ext cx="2571736" cy="3428981"/>
          </a:xfrm>
          <a:prstGeom prst="rect">
            <a:avLst/>
          </a:prstGeom>
          <a:noFill/>
        </p:spPr>
      </p:pic>
      <p:pic>
        <p:nvPicPr>
          <p:cNvPr id="13" name="Picture 14" descr="Poesía Escultura (1902) de Gustav Klimt: Amazon.es: Hogar"/>
          <p:cNvPicPr>
            <a:picLocks noChangeAspect="1" noChangeArrowheads="1"/>
          </p:cNvPicPr>
          <p:nvPr/>
        </p:nvPicPr>
        <p:blipFill>
          <a:blip r:embed="rId7"/>
          <a:srcRect/>
          <a:stretch>
            <a:fillRect/>
          </a:stretch>
        </p:blipFill>
        <p:spPr bwMode="auto">
          <a:xfrm>
            <a:off x="4643438" y="2095500"/>
            <a:ext cx="1800225" cy="4762500"/>
          </a:xfrm>
          <a:prstGeom prst="rect">
            <a:avLst/>
          </a:prstGeom>
          <a:noFill/>
        </p:spPr>
      </p:pic>
      <p:pic>
        <p:nvPicPr>
          <p:cNvPr id="13332" name="Picture 20" descr="Klimt – Estatua – la esperanza (1905 – 1909): Amazon.es: Hogar"/>
          <p:cNvPicPr>
            <a:picLocks noChangeAspect="1" noChangeArrowheads="1"/>
          </p:cNvPicPr>
          <p:nvPr/>
        </p:nvPicPr>
        <p:blipFill>
          <a:blip r:embed="rId8"/>
          <a:srcRect/>
          <a:stretch>
            <a:fillRect/>
          </a:stretch>
        </p:blipFill>
        <p:spPr bwMode="auto">
          <a:xfrm>
            <a:off x="6929454" y="3357562"/>
            <a:ext cx="2214546" cy="35843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10 obras de arte en la pasarela | itfashion.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14344" name="Picture 8" descr="http://www.fionaway.com/wp-content/uploads/klimt-5.png"/>
          <p:cNvPicPr>
            <a:picLocks noChangeAspect="1" noChangeArrowheads="1"/>
          </p:cNvPicPr>
          <p:nvPr/>
        </p:nvPicPr>
        <p:blipFill>
          <a:blip r:embed="rId2"/>
          <a:srcRect/>
          <a:stretch>
            <a:fillRect/>
          </a:stretch>
        </p:blipFill>
        <p:spPr bwMode="auto">
          <a:xfrm>
            <a:off x="3895021" y="0"/>
            <a:ext cx="5248979" cy="3214686"/>
          </a:xfrm>
          <a:prstGeom prst="rect">
            <a:avLst/>
          </a:prstGeom>
          <a:noFill/>
        </p:spPr>
      </p:pic>
      <p:pic>
        <p:nvPicPr>
          <p:cNvPr id="8" name="Picture 8" descr="http://www.fionaway.com/wp-content/uploads/klimt-5.png"/>
          <p:cNvPicPr>
            <a:picLocks noChangeAspect="1" noChangeArrowheads="1"/>
          </p:cNvPicPr>
          <p:nvPr/>
        </p:nvPicPr>
        <p:blipFill>
          <a:blip r:embed="rId2"/>
          <a:srcRect/>
          <a:stretch>
            <a:fillRect/>
          </a:stretch>
        </p:blipFill>
        <p:spPr bwMode="auto">
          <a:xfrm>
            <a:off x="0" y="3000372"/>
            <a:ext cx="6298782" cy="3857628"/>
          </a:xfrm>
          <a:prstGeom prst="rect">
            <a:avLst/>
          </a:prstGeom>
          <a:noFill/>
        </p:spPr>
      </p:pic>
      <p:pic>
        <p:nvPicPr>
          <p:cNvPr id="9" name="Picture 12" descr="klimt"/>
          <p:cNvPicPr>
            <a:picLocks noChangeAspect="1" noChangeArrowheads="1"/>
          </p:cNvPicPr>
          <p:nvPr/>
        </p:nvPicPr>
        <p:blipFill>
          <a:blip r:embed="rId3"/>
          <a:srcRect/>
          <a:stretch>
            <a:fillRect/>
          </a:stretch>
        </p:blipFill>
        <p:spPr bwMode="auto">
          <a:xfrm>
            <a:off x="3077167" y="3143248"/>
            <a:ext cx="6066834" cy="3714752"/>
          </a:xfrm>
          <a:prstGeom prst="rect">
            <a:avLst/>
          </a:prstGeom>
          <a:noFill/>
        </p:spPr>
      </p:pic>
      <p:sp>
        <p:nvSpPr>
          <p:cNvPr id="12" name="11 CuadroTexto"/>
          <p:cNvSpPr txBox="1"/>
          <p:nvPr/>
        </p:nvSpPr>
        <p:spPr>
          <a:xfrm>
            <a:off x="2707110" y="6211669"/>
            <a:ext cx="6436890" cy="646331"/>
          </a:xfrm>
          <a:prstGeom prst="rect">
            <a:avLst/>
          </a:prstGeom>
          <a:noFill/>
        </p:spPr>
        <p:txBody>
          <a:bodyPr wrap="none" rtlCol="0">
            <a:spAutoFit/>
          </a:bodyPr>
          <a:lstStyle/>
          <a:p>
            <a:r>
              <a:rPr lang="es-CL" sz="3600" b="1" dirty="0" smtClean="0"/>
              <a:t>Crear diseño de vestuario o telas</a:t>
            </a:r>
            <a:endParaRPr lang="es-CL" sz="3600" b="1" dirty="0"/>
          </a:p>
        </p:txBody>
      </p:sp>
      <p:pic>
        <p:nvPicPr>
          <p:cNvPr id="14350" name="Picture 14" descr="Bañador Miws Klimt mujer | Deporvillage"/>
          <p:cNvPicPr>
            <a:picLocks noChangeAspect="1" noChangeArrowheads="1"/>
          </p:cNvPicPr>
          <p:nvPr/>
        </p:nvPicPr>
        <p:blipFill>
          <a:blip r:embed="rId4"/>
          <a:srcRect/>
          <a:stretch>
            <a:fillRect/>
          </a:stretch>
        </p:blipFill>
        <p:spPr bwMode="auto">
          <a:xfrm>
            <a:off x="-357222" y="0"/>
            <a:ext cx="2971768" cy="2971768"/>
          </a:xfrm>
          <a:prstGeom prst="rect">
            <a:avLst/>
          </a:prstGeom>
          <a:noFill/>
        </p:spPr>
      </p:pic>
      <p:pic>
        <p:nvPicPr>
          <p:cNvPr id="14" name="Picture 10" descr="klimt"/>
          <p:cNvPicPr>
            <a:picLocks noChangeAspect="1" noChangeArrowheads="1"/>
          </p:cNvPicPr>
          <p:nvPr/>
        </p:nvPicPr>
        <p:blipFill>
          <a:blip r:embed="rId5"/>
          <a:srcRect/>
          <a:stretch>
            <a:fillRect/>
          </a:stretch>
        </p:blipFill>
        <p:spPr bwMode="auto">
          <a:xfrm>
            <a:off x="2214546" y="0"/>
            <a:ext cx="4357686" cy="306735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Salome Acuarela No.49-2018 Gustav Klimt atupertuarte | Etsy"/>
          <p:cNvPicPr>
            <a:picLocks noChangeAspect="1" noChangeArrowheads="1"/>
          </p:cNvPicPr>
          <p:nvPr/>
        </p:nvPicPr>
        <p:blipFill>
          <a:blip r:embed="rId2"/>
          <a:srcRect/>
          <a:stretch>
            <a:fillRect/>
          </a:stretch>
        </p:blipFill>
        <p:spPr bwMode="auto">
          <a:xfrm>
            <a:off x="6643708" y="0"/>
            <a:ext cx="2500292" cy="3333723"/>
          </a:xfrm>
          <a:prstGeom prst="rect">
            <a:avLst/>
          </a:prstGeom>
          <a:noFill/>
        </p:spPr>
      </p:pic>
      <p:pic>
        <p:nvPicPr>
          <p:cNvPr id="12296" name="Picture 8" descr="Woman with fan-watercolor No. 45-2018 Gustav KLIMT | Etsy"/>
          <p:cNvPicPr>
            <a:picLocks noChangeAspect="1" noChangeArrowheads="1"/>
          </p:cNvPicPr>
          <p:nvPr/>
        </p:nvPicPr>
        <p:blipFill>
          <a:blip r:embed="rId3"/>
          <a:srcRect/>
          <a:stretch>
            <a:fillRect/>
          </a:stretch>
        </p:blipFill>
        <p:spPr bwMode="auto">
          <a:xfrm>
            <a:off x="4142163" y="0"/>
            <a:ext cx="2518172" cy="3357562"/>
          </a:xfrm>
          <a:prstGeom prst="rect">
            <a:avLst/>
          </a:prstGeom>
          <a:noFill/>
        </p:spPr>
      </p:pic>
      <p:pic>
        <p:nvPicPr>
          <p:cNvPr id="12298" name="Picture 10" descr="Gustav Klimt acuarela de Casas en Unterach en el Attersee | Etsy"/>
          <p:cNvPicPr>
            <a:picLocks noChangeAspect="1" noChangeArrowheads="1"/>
          </p:cNvPicPr>
          <p:nvPr/>
        </p:nvPicPr>
        <p:blipFill>
          <a:blip r:embed="rId4"/>
          <a:srcRect/>
          <a:stretch>
            <a:fillRect/>
          </a:stretch>
        </p:blipFill>
        <p:spPr bwMode="auto">
          <a:xfrm>
            <a:off x="571472" y="-357214"/>
            <a:ext cx="3643306" cy="4000486"/>
          </a:xfrm>
          <a:prstGeom prst="rect">
            <a:avLst/>
          </a:prstGeom>
          <a:noFill/>
        </p:spPr>
      </p:pic>
      <p:pic>
        <p:nvPicPr>
          <p:cNvPr id="12300" name="Picture 12" descr="Art print nursery Klimt Mother &amp; child Poster nursery - Affiche ..."/>
          <p:cNvPicPr>
            <a:picLocks noChangeAspect="1" noChangeArrowheads="1"/>
          </p:cNvPicPr>
          <p:nvPr/>
        </p:nvPicPr>
        <p:blipFill>
          <a:blip r:embed="rId5"/>
          <a:srcRect/>
          <a:stretch>
            <a:fillRect/>
          </a:stretch>
        </p:blipFill>
        <p:spPr bwMode="auto">
          <a:xfrm>
            <a:off x="6411514" y="3214686"/>
            <a:ext cx="2732486" cy="3643314"/>
          </a:xfrm>
          <a:prstGeom prst="rect">
            <a:avLst/>
          </a:prstGeom>
          <a:noFill/>
        </p:spPr>
      </p:pic>
      <p:pic>
        <p:nvPicPr>
          <p:cNvPr id="12302" name="Picture 14" descr="Gustav Klimt Stock Pictures, Royalty-free Photos &amp; Images - Getty ..."/>
          <p:cNvPicPr>
            <a:picLocks noChangeAspect="1" noChangeArrowheads="1"/>
          </p:cNvPicPr>
          <p:nvPr/>
        </p:nvPicPr>
        <p:blipFill>
          <a:blip r:embed="rId6"/>
          <a:srcRect/>
          <a:stretch>
            <a:fillRect/>
          </a:stretch>
        </p:blipFill>
        <p:spPr bwMode="auto">
          <a:xfrm>
            <a:off x="4196544" y="3286124"/>
            <a:ext cx="2369578" cy="3571876"/>
          </a:xfrm>
          <a:prstGeom prst="rect">
            <a:avLst/>
          </a:prstGeom>
          <a:noFill/>
        </p:spPr>
      </p:pic>
      <p:pic>
        <p:nvPicPr>
          <p:cNvPr id="12304" name="Picture 16" descr="Figure Drawing: Meet me in the Garden - Belinda Del Pesco"/>
          <p:cNvPicPr>
            <a:picLocks noChangeAspect="1" noChangeArrowheads="1"/>
          </p:cNvPicPr>
          <p:nvPr/>
        </p:nvPicPr>
        <p:blipFill>
          <a:blip r:embed="rId7"/>
          <a:srcRect/>
          <a:stretch>
            <a:fillRect/>
          </a:stretch>
        </p:blipFill>
        <p:spPr bwMode="auto">
          <a:xfrm>
            <a:off x="714348" y="3000372"/>
            <a:ext cx="3438563" cy="3862736"/>
          </a:xfrm>
          <a:prstGeom prst="rect">
            <a:avLst/>
          </a:prstGeom>
          <a:noFill/>
        </p:spPr>
      </p:pic>
      <p:sp>
        <p:nvSpPr>
          <p:cNvPr id="10" name="9 CuadroTexto"/>
          <p:cNvSpPr txBox="1"/>
          <p:nvPr/>
        </p:nvSpPr>
        <p:spPr>
          <a:xfrm>
            <a:off x="0" y="357166"/>
            <a:ext cx="928662" cy="6186309"/>
          </a:xfrm>
          <a:prstGeom prst="rect">
            <a:avLst/>
          </a:prstGeom>
          <a:noFill/>
        </p:spPr>
        <p:txBody>
          <a:bodyPr wrap="square" rtlCol="0">
            <a:spAutoFit/>
          </a:bodyPr>
          <a:lstStyle/>
          <a:p>
            <a:r>
              <a:rPr lang="es-CL" sz="4400" b="1" dirty="0" smtClean="0"/>
              <a:t>A</a:t>
            </a:r>
          </a:p>
          <a:p>
            <a:r>
              <a:rPr lang="es-CL" sz="4400" b="1" dirty="0" smtClean="0"/>
              <a:t>C</a:t>
            </a:r>
          </a:p>
          <a:p>
            <a:r>
              <a:rPr lang="es-CL" sz="4400" b="1" dirty="0" smtClean="0"/>
              <a:t>U</a:t>
            </a:r>
          </a:p>
          <a:p>
            <a:r>
              <a:rPr lang="es-CL" sz="4400" b="1" dirty="0" smtClean="0"/>
              <a:t>E</a:t>
            </a:r>
          </a:p>
          <a:p>
            <a:r>
              <a:rPr lang="es-CL" sz="4400" b="1" dirty="0" smtClean="0"/>
              <a:t>R</a:t>
            </a:r>
          </a:p>
          <a:p>
            <a:r>
              <a:rPr lang="es-CL" sz="4400" b="1" dirty="0" smtClean="0"/>
              <a:t>E</a:t>
            </a:r>
          </a:p>
          <a:p>
            <a:r>
              <a:rPr lang="es-CL" sz="4400" b="1" dirty="0" smtClean="0"/>
              <a:t>L</a:t>
            </a:r>
          </a:p>
          <a:p>
            <a:r>
              <a:rPr lang="es-CL" sz="4400" b="1" dirty="0" smtClean="0"/>
              <a:t>A</a:t>
            </a:r>
          </a:p>
          <a:p>
            <a:r>
              <a:rPr lang="es-CL" sz="4400" b="1" dirty="0"/>
              <a: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descr="Fascinantes tatuajes inspirados en la obra de Gustav Klim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244" name="AutoShape 4" descr="Fascinantes tatuajes inspirados en la obra de Gustav Klim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10246" name="Picture 6" descr="Cuadro el árbol de la vida de Gustav Klimt"/>
          <p:cNvPicPr>
            <a:picLocks noChangeAspect="1" noChangeArrowheads="1"/>
          </p:cNvPicPr>
          <p:nvPr/>
        </p:nvPicPr>
        <p:blipFill>
          <a:blip r:embed="rId2"/>
          <a:srcRect/>
          <a:stretch>
            <a:fillRect/>
          </a:stretch>
        </p:blipFill>
        <p:spPr bwMode="auto">
          <a:xfrm>
            <a:off x="4572000" y="0"/>
            <a:ext cx="2617461" cy="2285992"/>
          </a:xfrm>
          <a:prstGeom prst="rect">
            <a:avLst/>
          </a:prstGeom>
          <a:noFill/>
        </p:spPr>
      </p:pic>
      <p:pic>
        <p:nvPicPr>
          <p:cNvPr id="10248" name="Picture 8" descr="Cuadro De Arbol De La Vida Triptico Moderno Pintado A Mano ..."/>
          <p:cNvPicPr>
            <a:picLocks noChangeAspect="1" noChangeArrowheads="1"/>
          </p:cNvPicPr>
          <p:nvPr/>
        </p:nvPicPr>
        <p:blipFill>
          <a:blip r:embed="rId3"/>
          <a:srcRect/>
          <a:stretch>
            <a:fillRect/>
          </a:stretch>
        </p:blipFill>
        <p:spPr bwMode="auto">
          <a:xfrm>
            <a:off x="5072066" y="3771899"/>
            <a:ext cx="3714750" cy="3086101"/>
          </a:xfrm>
          <a:prstGeom prst="rect">
            <a:avLst/>
          </a:prstGeom>
          <a:noFill/>
        </p:spPr>
      </p:pic>
      <p:pic>
        <p:nvPicPr>
          <p:cNvPr id="10250" name="Picture 10" descr="DONZO - Árbol de la Vida II - 100% Pintado a Mano Imagen/Pintura ..."/>
          <p:cNvPicPr>
            <a:picLocks noChangeAspect="1" noChangeArrowheads="1"/>
          </p:cNvPicPr>
          <p:nvPr/>
        </p:nvPicPr>
        <p:blipFill>
          <a:blip r:embed="rId4"/>
          <a:srcRect/>
          <a:stretch>
            <a:fillRect/>
          </a:stretch>
        </p:blipFill>
        <p:spPr bwMode="auto">
          <a:xfrm>
            <a:off x="0" y="4429132"/>
            <a:ext cx="4972050" cy="2781300"/>
          </a:xfrm>
          <a:prstGeom prst="rect">
            <a:avLst/>
          </a:prstGeom>
          <a:noFill/>
        </p:spPr>
      </p:pic>
      <p:pic>
        <p:nvPicPr>
          <p:cNvPr id="10254" name="Picture 14" descr="El árbol de la vida (Gustav Klimt 1862-1918)"/>
          <p:cNvPicPr>
            <a:picLocks noChangeAspect="1" noChangeArrowheads="1"/>
          </p:cNvPicPr>
          <p:nvPr/>
        </p:nvPicPr>
        <p:blipFill>
          <a:blip r:embed="rId5"/>
          <a:srcRect/>
          <a:stretch>
            <a:fillRect/>
          </a:stretch>
        </p:blipFill>
        <p:spPr bwMode="auto">
          <a:xfrm>
            <a:off x="1" y="0"/>
            <a:ext cx="4286248" cy="2411015"/>
          </a:xfrm>
          <a:prstGeom prst="rect">
            <a:avLst/>
          </a:prstGeom>
          <a:noFill/>
        </p:spPr>
      </p:pic>
      <p:sp>
        <p:nvSpPr>
          <p:cNvPr id="9" name="8 Rectángulo"/>
          <p:cNvSpPr/>
          <p:nvPr/>
        </p:nvSpPr>
        <p:spPr>
          <a:xfrm>
            <a:off x="0" y="2428868"/>
            <a:ext cx="4270593" cy="369332"/>
          </a:xfrm>
          <a:prstGeom prst="rect">
            <a:avLst/>
          </a:prstGeom>
        </p:spPr>
        <p:txBody>
          <a:bodyPr wrap="none">
            <a:spAutoFit/>
          </a:bodyPr>
          <a:lstStyle/>
          <a:p>
            <a:r>
              <a:rPr lang="es-CL" dirty="0"/>
              <a:t>El árbol de la vida (Gustav </a:t>
            </a:r>
            <a:r>
              <a:rPr lang="es-CL" dirty="0" err="1"/>
              <a:t>Klimt</a:t>
            </a:r>
            <a:r>
              <a:rPr lang="es-CL" dirty="0"/>
              <a:t> 1862-1918)</a:t>
            </a:r>
          </a:p>
        </p:txBody>
      </p:sp>
      <p:pic>
        <p:nvPicPr>
          <p:cNvPr id="10256" name="Picture 16" descr="Rflkt Árbol de la Vida - Panorama - Pintura al óleo pintada a mano sobre lienzo - inspirador de Klimt"/>
          <p:cNvPicPr>
            <a:picLocks noChangeAspect="1" noChangeArrowheads="1"/>
          </p:cNvPicPr>
          <p:nvPr/>
        </p:nvPicPr>
        <p:blipFill>
          <a:blip r:embed="rId6"/>
          <a:srcRect/>
          <a:stretch>
            <a:fillRect/>
          </a:stretch>
        </p:blipFill>
        <p:spPr bwMode="auto">
          <a:xfrm>
            <a:off x="0" y="2714620"/>
            <a:ext cx="2857500" cy="1905000"/>
          </a:xfrm>
          <a:prstGeom prst="rect">
            <a:avLst/>
          </a:prstGeom>
          <a:noFill/>
        </p:spPr>
      </p:pic>
      <p:pic>
        <p:nvPicPr>
          <p:cNvPr id="10258" name="Picture 18" descr="https://todoarboldelavida.com/wp-content/uploads/2018/06/6c73839799bf1d3e40da92d7b8be009c.jpg"/>
          <p:cNvPicPr>
            <a:picLocks noChangeAspect="1" noChangeArrowheads="1"/>
          </p:cNvPicPr>
          <p:nvPr/>
        </p:nvPicPr>
        <p:blipFill>
          <a:blip r:embed="rId7"/>
          <a:srcRect/>
          <a:stretch>
            <a:fillRect/>
          </a:stretch>
        </p:blipFill>
        <p:spPr bwMode="auto">
          <a:xfrm>
            <a:off x="7286644" y="1"/>
            <a:ext cx="1857356" cy="2328174"/>
          </a:xfrm>
          <a:prstGeom prst="rect">
            <a:avLst/>
          </a:prstGeom>
          <a:noFill/>
        </p:spPr>
      </p:pic>
      <p:pic>
        <p:nvPicPr>
          <p:cNvPr id="10260" name="Picture 20" descr="https://todoarboldelavida.com/wp-content/uploads/2018/06/images.jpg"/>
          <p:cNvPicPr>
            <a:picLocks noChangeAspect="1" noChangeArrowheads="1"/>
          </p:cNvPicPr>
          <p:nvPr/>
        </p:nvPicPr>
        <p:blipFill>
          <a:blip r:embed="rId8"/>
          <a:srcRect/>
          <a:stretch>
            <a:fillRect/>
          </a:stretch>
        </p:blipFill>
        <p:spPr bwMode="auto">
          <a:xfrm>
            <a:off x="3000364" y="2714620"/>
            <a:ext cx="2133600" cy="2143125"/>
          </a:xfrm>
          <a:prstGeom prst="rect">
            <a:avLst/>
          </a:prstGeom>
          <a:noFill/>
        </p:spPr>
      </p:pic>
      <p:sp>
        <p:nvSpPr>
          <p:cNvPr id="13" name="12 CuadroTexto"/>
          <p:cNvSpPr txBox="1"/>
          <p:nvPr/>
        </p:nvSpPr>
        <p:spPr>
          <a:xfrm>
            <a:off x="5072066" y="2357430"/>
            <a:ext cx="4071934" cy="1569660"/>
          </a:xfrm>
          <a:prstGeom prst="rect">
            <a:avLst/>
          </a:prstGeom>
          <a:noFill/>
        </p:spPr>
        <p:txBody>
          <a:bodyPr wrap="square" rtlCol="0">
            <a:spAutoFit/>
          </a:bodyPr>
          <a:lstStyle/>
          <a:p>
            <a:r>
              <a:rPr lang="es-CL" sz="2400" b="1" dirty="0" smtClean="0"/>
              <a:t>A partir del árbol de la vida de </a:t>
            </a:r>
            <a:r>
              <a:rPr lang="es-CL" sz="2400" b="1" dirty="0" err="1" smtClean="0"/>
              <a:t>Klimt</a:t>
            </a:r>
            <a:r>
              <a:rPr lang="es-CL" sz="2400" b="1" dirty="0" smtClean="0"/>
              <a:t> cuadro que presentamos arriba a mano izquierda ,otros arboles inspirados en éste.</a:t>
            </a:r>
            <a:endParaRPr lang="es-CL"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10 Decoraciones de uñas inspiradas en obras de arte maravillosas ..."/>
          <p:cNvPicPr>
            <a:picLocks noChangeAspect="1" noChangeArrowheads="1"/>
          </p:cNvPicPr>
          <p:nvPr/>
        </p:nvPicPr>
        <p:blipFill>
          <a:blip r:embed="rId2"/>
          <a:srcRect/>
          <a:stretch>
            <a:fillRect/>
          </a:stretch>
        </p:blipFill>
        <p:spPr bwMode="auto">
          <a:xfrm>
            <a:off x="6643702" y="3786190"/>
            <a:ext cx="2500298" cy="3071810"/>
          </a:xfrm>
          <a:prstGeom prst="rect">
            <a:avLst/>
          </a:prstGeom>
          <a:noFill/>
        </p:spPr>
      </p:pic>
      <p:pic>
        <p:nvPicPr>
          <p:cNvPr id="9226" name="Picture 10" descr="10 fantásticos tatuajes inspirados en cuadros de Gustav Klimt ..."/>
          <p:cNvPicPr>
            <a:picLocks noChangeAspect="1" noChangeArrowheads="1"/>
          </p:cNvPicPr>
          <p:nvPr/>
        </p:nvPicPr>
        <p:blipFill>
          <a:blip r:embed="rId3"/>
          <a:srcRect/>
          <a:stretch>
            <a:fillRect/>
          </a:stretch>
        </p:blipFill>
        <p:spPr bwMode="auto">
          <a:xfrm>
            <a:off x="357158" y="0"/>
            <a:ext cx="7254248" cy="3908412"/>
          </a:xfrm>
          <a:prstGeom prst="rect">
            <a:avLst/>
          </a:prstGeom>
          <a:noFill/>
        </p:spPr>
      </p:pic>
      <p:pic>
        <p:nvPicPr>
          <p:cNvPr id="7" name="Picture 2" descr="15 tatuajes inspirados en la obra de Gustav Klimt - La voz del muro"/>
          <p:cNvPicPr>
            <a:picLocks noChangeAspect="1" noChangeArrowheads="1"/>
          </p:cNvPicPr>
          <p:nvPr/>
        </p:nvPicPr>
        <p:blipFill>
          <a:blip r:embed="rId4"/>
          <a:srcRect/>
          <a:stretch>
            <a:fillRect/>
          </a:stretch>
        </p:blipFill>
        <p:spPr bwMode="auto">
          <a:xfrm>
            <a:off x="5715008" y="0"/>
            <a:ext cx="3428992" cy="3857628"/>
          </a:xfrm>
          <a:prstGeom prst="rect">
            <a:avLst/>
          </a:prstGeom>
          <a:noFill/>
        </p:spPr>
      </p:pic>
      <p:pic>
        <p:nvPicPr>
          <p:cNvPr id="8" name="Picture 4" descr="5 Synes godt om, 1 kommentarer – Wiwi Schrøder (@wiwi_ink) på ..."/>
          <p:cNvPicPr>
            <a:picLocks noChangeAspect="1" noChangeArrowheads="1"/>
          </p:cNvPicPr>
          <p:nvPr/>
        </p:nvPicPr>
        <p:blipFill>
          <a:blip r:embed="rId5"/>
          <a:srcRect/>
          <a:stretch>
            <a:fillRect/>
          </a:stretch>
        </p:blipFill>
        <p:spPr bwMode="auto">
          <a:xfrm>
            <a:off x="0" y="0"/>
            <a:ext cx="2714612" cy="4071942"/>
          </a:xfrm>
          <a:prstGeom prst="rect">
            <a:avLst/>
          </a:prstGeom>
          <a:noFill/>
        </p:spPr>
      </p:pic>
      <p:sp>
        <p:nvSpPr>
          <p:cNvPr id="9" name="8 CuadroTexto"/>
          <p:cNvSpPr txBox="1"/>
          <p:nvPr/>
        </p:nvSpPr>
        <p:spPr>
          <a:xfrm>
            <a:off x="4714876" y="3857628"/>
            <a:ext cx="2000264" cy="2677656"/>
          </a:xfrm>
          <a:prstGeom prst="rect">
            <a:avLst/>
          </a:prstGeom>
          <a:noFill/>
        </p:spPr>
        <p:txBody>
          <a:bodyPr wrap="square" rtlCol="0">
            <a:spAutoFit/>
          </a:bodyPr>
          <a:lstStyle/>
          <a:p>
            <a:r>
              <a:rPr lang="es-CL" sz="2800" b="1" dirty="0" smtClean="0"/>
              <a:t>Aplicadas al cuerpo de diversas formas      maquillaje, pinturas. </a:t>
            </a:r>
            <a:endParaRPr lang="es-CL" sz="2800" b="1" dirty="0"/>
          </a:p>
        </p:txBody>
      </p:sp>
      <p:pic>
        <p:nvPicPr>
          <p:cNvPr id="9228" name="Picture 12" descr="Maquillaje convertido en obra de Arte by Lexie Lazear - -Learn to Say-"/>
          <p:cNvPicPr>
            <a:picLocks noChangeAspect="1" noChangeArrowheads="1"/>
          </p:cNvPicPr>
          <p:nvPr/>
        </p:nvPicPr>
        <p:blipFill>
          <a:blip r:embed="rId6" cstate="print"/>
          <a:srcRect/>
          <a:stretch>
            <a:fillRect/>
          </a:stretch>
        </p:blipFill>
        <p:spPr bwMode="auto">
          <a:xfrm>
            <a:off x="-1000164" y="4071942"/>
            <a:ext cx="4224339" cy="2786058"/>
          </a:xfrm>
          <a:prstGeom prst="rect">
            <a:avLst/>
          </a:prstGeom>
          <a:noFill/>
        </p:spPr>
      </p:pic>
      <p:pic>
        <p:nvPicPr>
          <p:cNvPr id="11" name="Picture 8" descr="Uñas art nouveau | Nail Art inspirado en Gustav Klimt - Nailistas ..."/>
          <p:cNvPicPr>
            <a:picLocks noChangeAspect="1" noChangeArrowheads="1"/>
          </p:cNvPicPr>
          <p:nvPr/>
        </p:nvPicPr>
        <p:blipFill>
          <a:blip r:embed="rId7"/>
          <a:srcRect/>
          <a:stretch>
            <a:fillRect/>
          </a:stretch>
        </p:blipFill>
        <p:spPr bwMode="auto">
          <a:xfrm>
            <a:off x="2285984" y="4071942"/>
            <a:ext cx="2428868" cy="278605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na base de submarinos para realizar una inmersión total en la ..."/>
          <p:cNvPicPr>
            <a:picLocks noChangeAspect="1" noChangeArrowheads="1"/>
          </p:cNvPicPr>
          <p:nvPr/>
        </p:nvPicPr>
        <p:blipFill>
          <a:blip r:embed="rId2"/>
          <a:srcRect/>
          <a:stretch>
            <a:fillRect/>
          </a:stretch>
        </p:blipFill>
        <p:spPr bwMode="auto">
          <a:xfrm>
            <a:off x="0" y="0"/>
            <a:ext cx="5068810" cy="3376632"/>
          </a:xfrm>
          <a:prstGeom prst="rect">
            <a:avLst/>
          </a:prstGeom>
          <a:noFill/>
        </p:spPr>
      </p:pic>
      <p:pic>
        <p:nvPicPr>
          <p:cNvPr id="8196" name="Picture 4" descr="VIDEO. Bordeaux : Les toutes premières images des Bassins de ..."/>
          <p:cNvPicPr>
            <a:picLocks noChangeAspect="1" noChangeArrowheads="1"/>
          </p:cNvPicPr>
          <p:nvPr/>
        </p:nvPicPr>
        <p:blipFill>
          <a:blip r:embed="rId3"/>
          <a:srcRect/>
          <a:stretch>
            <a:fillRect/>
          </a:stretch>
        </p:blipFill>
        <p:spPr bwMode="auto">
          <a:xfrm>
            <a:off x="0" y="3606988"/>
            <a:ext cx="5072066" cy="3251012"/>
          </a:xfrm>
          <a:prstGeom prst="rect">
            <a:avLst/>
          </a:prstGeom>
          <a:noFill/>
        </p:spPr>
      </p:pic>
      <p:pic>
        <p:nvPicPr>
          <p:cNvPr id="8198" name="Picture 6" descr="Rates | Villa et Jardins Ephrussi de Rothschild : Palais de la ..."/>
          <p:cNvPicPr>
            <a:picLocks noChangeAspect="1" noChangeArrowheads="1"/>
          </p:cNvPicPr>
          <p:nvPr/>
        </p:nvPicPr>
        <p:blipFill>
          <a:blip r:embed="rId4"/>
          <a:srcRect/>
          <a:stretch>
            <a:fillRect/>
          </a:stretch>
        </p:blipFill>
        <p:spPr bwMode="auto">
          <a:xfrm>
            <a:off x="5064655" y="214290"/>
            <a:ext cx="4079345" cy="3643314"/>
          </a:xfrm>
          <a:prstGeom prst="rect">
            <a:avLst/>
          </a:prstGeom>
          <a:noFill/>
        </p:spPr>
      </p:pic>
      <p:sp>
        <p:nvSpPr>
          <p:cNvPr id="5" name="4 CuadroTexto"/>
          <p:cNvSpPr txBox="1"/>
          <p:nvPr/>
        </p:nvSpPr>
        <p:spPr>
          <a:xfrm>
            <a:off x="5286380" y="4071942"/>
            <a:ext cx="3500462" cy="1569660"/>
          </a:xfrm>
          <a:prstGeom prst="rect">
            <a:avLst/>
          </a:prstGeom>
          <a:noFill/>
        </p:spPr>
        <p:txBody>
          <a:bodyPr wrap="square" rtlCol="0">
            <a:spAutoFit/>
          </a:bodyPr>
          <a:lstStyle/>
          <a:p>
            <a:r>
              <a:rPr lang="es-CL" sz="2400" b="1" dirty="0" smtClean="0"/>
              <a:t>Murales a partir de la obra de </a:t>
            </a:r>
            <a:r>
              <a:rPr lang="es-CL" sz="2400" b="1" dirty="0" err="1" smtClean="0"/>
              <a:t>Klimt</a:t>
            </a:r>
            <a:r>
              <a:rPr lang="es-CL" sz="2400" b="1" dirty="0" smtClean="0"/>
              <a:t>, en este caso, todos hechos en piscinas techadas.</a:t>
            </a:r>
            <a:endParaRPr lang="es-CL"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Espectaculares creaciones de Lego inspiradas en obras de art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5124" name="AutoShape 4" descr="Espectaculares creaciones de Lego inspiradas en obras de art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5132" name="Picture 12" descr="Pin en Desenho arte"/>
          <p:cNvPicPr>
            <a:picLocks noChangeAspect="1" noChangeArrowheads="1"/>
          </p:cNvPicPr>
          <p:nvPr/>
        </p:nvPicPr>
        <p:blipFill>
          <a:blip r:embed="rId2" cstate="print"/>
          <a:srcRect/>
          <a:stretch>
            <a:fillRect/>
          </a:stretch>
        </p:blipFill>
        <p:spPr bwMode="auto">
          <a:xfrm>
            <a:off x="0" y="0"/>
            <a:ext cx="3161607" cy="4214818"/>
          </a:xfrm>
          <a:prstGeom prst="rect">
            <a:avLst/>
          </a:prstGeom>
          <a:noFill/>
        </p:spPr>
      </p:pic>
      <p:pic>
        <p:nvPicPr>
          <p:cNvPr id="5134" name="Picture 14" descr="Klimt Archivos · Moniquilla · Diseño de estampados"/>
          <p:cNvPicPr>
            <a:picLocks noChangeAspect="1" noChangeArrowheads="1"/>
          </p:cNvPicPr>
          <p:nvPr/>
        </p:nvPicPr>
        <p:blipFill>
          <a:blip r:embed="rId3"/>
          <a:srcRect/>
          <a:stretch>
            <a:fillRect/>
          </a:stretch>
        </p:blipFill>
        <p:spPr bwMode="auto">
          <a:xfrm>
            <a:off x="0" y="4214827"/>
            <a:ext cx="2643174" cy="2643174"/>
          </a:xfrm>
          <a:prstGeom prst="rect">
            <a:avLst/>
          </a:prstGeom>
          <a:noFill/>
        </p:spPr>
      </p:pic>
      <p:pic>
        <p:nvPicPr>
          <p:cNvPr id="5136" name="Picture 16" descr="Aubrey Beardsley | e-Vasiva"/>
          <p:cNvPicPr>
            <a:picLocks noChangeAspect="1" noChangeArrowheads="1"/>
          </p:cNvPicPr>
          <p:nvPr/>
        </p:nvPicPr>
        <p:blipFill>
          <a:blip r:embed="rId4"/>
          <a:srcRect/>
          <a:stretch>
            <a:fillRect/>
          </a:stretch>
        </p:blipFill>
        <p:spPr bwMode="auto">
          <a:xfrm>
            <a:off x="6000760" y="0"/>
            <a:ext cx="3143240" cy="4363557"/>
          </a:xfrm>
          <a:prstGeom prst="rect">
            <a:avLst/>
          </a:prstGeom>
          <a:noFill/>
        </p:spPr>
      </p:pic>
      <p:pic>
        <p:nvPicPr>
          <p:cNvPr id="5138" name="Picture 18" descr="Vinilo artístico beso Klimt línea - TenVinilo"/>
          <p:cNvPicPr>
            <a:picLocks noChangeAspect="1" noChangeArrowheads="1"/>
          </p:cNvPicPr>
          <p:nvPr/>
        </p:nvPicPr>
        <p:blipFill>
          <a:blip r:embed="rId5"/>
          <a:srcRect/>
          <a:stretch>
            <a:fillRect/>
          </a:stretch>
        </p:blipFill>
        <p:spPr bwMode="auto">
          <a:xfrm>
            <a:off x="3286116" y="0"/>
            <a:ext cx="2785056" cy="3786190"/>
          </a:xfrm>
          <a:prstGeom prst="rect">
            <a:avLst/>
          </a:prstGeom>
          <a:noFill/>
        </p:spPr>
      </p:pic>
      <p:pic>
        <p:nvPicPr>
          <p:cNvPr id="5140" name="Picture 20" descr="elbesotattoo Instagram posts (photos and videos) - Picuki.com"/>
          <p:cNvPicPr>
            <a:picLocks noChangeAspect="1" noChangeArrowheads="1"/>
          </p:cNvPicPr>
          <p:nvPr/>
        </p:nvPicPr>
        <p:blipFill>
          <a:blip r:embed="rId6"/>
          <a:srcRect/>
          <a:stretch>
            <a:fillRect/>
          </a:stretch>
        </p:blipFill>
        <p:spPr bwMode="auto">
          <a:xfrm>
            <a:off x="2071670" y="4214795"/>
            <a:ext cx="2643206" cy="2643206"/>
          </a:xfrm>
          <a:prstGeom prst="rect">
            <a:avLst/>
          </a:prstGeom>
          <a:noFill/>
        </p:spPr>
      </p:pic>
      <p:pic>
        <p:nvPicPr>
          <p:cNvPr id="5142" name="Picture 22" descr="Artista coreano realiza ilustraciones acerca de las dificultades ..."/>
          <p:cNvPicPr>
            <a:picLocks noChangeAspect="1" noChangeArrowheads="1"/>
          </p:cNvPicPr>
          <p:nvPr/>
        </p:nvPicPr>
        <p:blipFill>
          <a:blip r:embed="rId7"/>
          <a:srcRect/>
          <a:stretch>
            <a:fillRect/>
          </a:stretch>
        </p:blipFill>
        <p:spPr bwMode="auto">
          <a:xfrm>
            <a:off x="4429124" y="4162424"/>
            <a:ext cx="2247900" cy="2695576"/>
          </a:xfrm>
          <a:prstGeom prst="rect">
            <a:avLst/>
          </a:prstGeom>
          <a:noFill/>
        </p:spPr>
      </p:pic>
      <p:pic>
        <p:nvPicPr>
          <p:cNvPr id="5144" name="Picture 24" descr="Klimt Muses"/>
          <p:cNvPicPr>
            <a:picLocks noChangeAspect="1" noChangeArrowheads="1"/>
          </p:cNvPicPr>
          <p:nvPr/>
        </p:nvPicPr>
        <p:blipFill>
          <a:blip r:embed="rId8"/>
          <a:srcRect/>
          <a:stretch>
            <a:fillRect/>
          </a:stretch>
        </p:blipFill>
        <p:spPr bwMode="auto">
          <a:xfrm>
            <a:off x="6286512" y="3929066"/>
            <a:ext cx="2662667" cy="2928934"/>
          </a:xfrm>
          <a:prstGeom prst="rect">
            <a:avLst/>
          </a:prstGeom>
          <a:noFill/>
        </p:spPr>
      </p:pic>
      <p:sp>
        <p:nvSpPr>
          <p:cNvPr id="14" name="13 CuadroTexto"/>
          <p:cNvSpPr txBox="1"/>
          <p:nvPr/>
        </p:nvSpPr>
        <p:spPr>
          <a:xfrm>
            <a:off x="2571736" y="3643314"/>
            <a:ext cx="3786214" cy="707886"/>
          </a:xfrm>
          <a:prstGeom prst="rect">
            <a:avLst/>
          </a:prstGeom>
          <a:noFill/>
        </p:spPr>
        <p:txBody>
          <a:bodyPr wrap="square" rtlCol="0">
            <a:spAutoFit/>
          </a:bodyPr>
          <a:lstStyle/>
          <a:p>
            <a:r>
              <a:rPr lang="es-CL" sz="4000" b="1" dirty="0" smtClean="0"/>
              <a:t>Dibujos a tinta</a:t>
            </a:r>
            <a:endParaRPr lang="es-CL" sz="4000" b="1"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270</Words>
  <Application>Microsoft Office PowerPoint</Application>
  <PresentationFormat>Presentación en pantalla (4:3)</PresentationFormat>
  <Paragraphs>29</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Cambria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marisol</dc:creator>
  <cp:lastModifiedBy>HP</cp:lastModifiedBy>
  <cp:revision>2</cp:revision>
  <dcterms:created xsi:type="dcterms:W3CDTF">2020-05-15T19:28:24Z</dcterms:created>
  <dcterms:modified xsi:type="dcterms:W3CDTF">2020-05-21T13:36:28Z</dcterms:modified>
</cp:coreProperties>
</file>