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67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95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06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28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0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15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7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50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0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92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5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03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C474-D376-436E-B3B3-00EF906DDA0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55B71-76CA-48FE-BCA6-57B8BA1199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7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dirty="0"/>
              <a:t>4</a:t>
            </a:r>
            <a:r>
              <a:rPr lang="es-CL" sz="6000" dirty="0" smtClean="0"/>
              <a:t>° </a:t>
            </a:r>
            <a:r>
              <a:rPr lang="es-CL" sz="6000" dirty="0" smtClean="0"/>
              <a:t>BÁSICO</a:t>
            </a:r>
            <a:endParaRPr lang="es-CL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2400" dirty="0" smtClean="0"/>
              <a:t>INTERVENCIÓN FONOAUDIOLÓGICA</a:t>
            </a:r>
          </a:p>
          <a:p>
            <a:r>
              <a:rPr lang="es-CL" sz="2400" dirty="0" smtClean="0"/>
              <a:t>COLEGIO CERVANTINO.</a:t>
            </a:r>
          </a:p>
          <a:p>
            <a:endParaRPr lang="es-CL" sz="2400" dirty="0"/>
          </a:p>
          <a:p>
            <a:r>
              <a:rPr lang="es-CL" sz="2400" dirty="0" err="1" smtClean="0"/>
              <a:t>Flga</a:t>
            </a:r>
            <a:r>
              <a:rPr lang="es-CL" sz="2400" dirty="0" smtClean="0"/>
              <a:t>. Ximena Herrera H.</a:t>
            </a:r>
            <a:endParaRPr lang="es-CL" sz="24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9284"/>
            <a:ext cx="777875" cy="54737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269"/>
            <a:ext cx="586105" cy="7874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467544" y="126021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i="1" dirty="0"/>
              <a:t>Colegio Cervantino / </a:t>
            </a:r>
            <a:r>
              <a:rPr lang="es-CL" sz="1200" i="1" dirty="0" err="1"/>
              <a:t>Putaendo</a:t>
            </a:r>
            <a:endParaRPr lang="es-CL" sz="1200" dirty="0"/>
          </a:p>
          <a:p>
            <a:r>
              <a:rPr lang="es-CL" sz="1200" i="1" dirty="0"/>
              <a:t> </a:t>
            </a:r>
            <a:r>
              <a:rPr lang="es-CL" sz="1200" i="1" dirty="0" smtClean="0"/>
              <a:t>Programa </a:t>
            </a:r>
            <a:r>
              <a:rPr lang="es-CL" sz="1200" i="1" dirty="0"/>
              <a:t>Integración Escolar </a:t>
            </a:r>
            <a:r>
              <a:rPr lang="es-CL" sz="1200" i="1" dirty="0" smtClean="0"/>
              <a:t>2020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55012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09916"/>
              </p:ext>
            </p:extLst>
          </p:nvPr>
        </p:nvGraphicFramePr>
        <p:xfrm>
          <a:off x="107504" y="620688"/>
          <a:ext cx="8784976" cy="254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108012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Contenido: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baseline="0" smtClean="0"/>
                        <a:t>Comprensión </a:t>
                      </a:r>
                      <a:r>
                        <a:rPr lang="es-CL" b="1" baseline="0" dirty="0" smtClean="0"/>
                        <a:t>de enunciados.</a:t>
                      </a:r>
                      <a:endParaRPr lang="es-CL" b="1" dirty="0" smtClean="0"/>
                    </a:p>
                    <a:p>
                      <a:endParaRPr lang="es-CL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 smtClean="0"/>
                        <a:t>Objetivo: 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dirty="0" smtClean="0"/>
                        <a:t>Potenciar</a:t>
                      </a:r>
                      <a:r>
                        <a:rPr lang="es-CL" baseline="0" dirty="0" smtClean="0"/>
                        <a:t>  la comprensión de </a:t>
                      </a:r>
                      <a:r>
                        <a:rPr lang="es-CL" baseline="0" dirty="0" smtClean="0"/>
                        <a:t>enunciados y/o textos.</a:t>
                      </a:r>
                      <a:endParaRPr lang="es-CL" baseline="0" dirty="0" smtClean="0"/>
                    </a:p>
                    <a:p>
                      <a:endParaRPr lang="es-CL" baseline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 smtClean="0"/>
                        <a:t>Inferir conceptos a partir de  </a:t>
                      </a:r>
                      <a:r>
                        <a:rPr lang="es-CL" baseline="0" dirty="0" smtClean="0"/>
                        <a:t>pistas o claves.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7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2638"/>
            <a:ext cx="3960440" cy="25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xplosión 2"/>
          <p:cNvSpPr/>
          <p:nvPr/>
        </p:nvSpPr>
        <p:spPr>
          <a:xfrm rot="1299160">
            <a:off x="4477761" y="919576"/>
            <a:ext cx="5036623" cy="3578688"/>
          </a:xfrm>
          <a:prstGeom prst="irregularSeal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2771800" y="431015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u="sng" dirty="0" smtClean="0"/>
              <a:t>TRABAJAMOS LAS INFERENCIAS</a:t>
            </a:r>
            <a:endParaRPr lang="es-CL" sz="20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1685707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Inferir,  es obtener información, de un texto y/o conversación, que no </a:t>
            </a:r>
            <a:r>
              <a:rPr lang="es-CL" dirty="0" err="1" smtClean="0"/>
              <a:t>aparace</a:t>
            </a:r>
            <a:r>
              <a:rPr lang="es-CL" dirty="0" smtClean="0"/>
              <a:t> literalmente. Debo buscar pistas y relacionarlas con los conocimientos que ya tengo.</a:t>
            </a:r>
            <a:endParaRPr lang="es-C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25144"/>
            <a:ext cx="84963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8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"/>
          <a:stretch/>
        </p:blipFill>
        <p:spPr bwMode="auto">
          <a:xfrm>
            <a:off x="393143" y="700689"/>
            <a:ext cx="7131185" cy="618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3143" y="46365"/>
            <a:ext cx="864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A continuación , se presenta una tabla, con «textos» cortos que debes leer. En  la columna  2, aparecen «preguntas» para cada texto  y en la columna  3  «inferencia», debes responder infiriendo información del texto. Finalmente, registra en la </a:t>
            </a:r>
            <a:r>
              <a:rPr lang="es-CL" sz="1200" dirty="0"/>
              <a:t>ú</a:t>
            </a:r>
            <a:r>
              <a:rPr lang="es-CL" sz="1200" dirty="0" smtClean="0"/>
              <a:t>ltima columna las «pistas o claves» que utilizaste para inferir. En la primera fila  se presenta un ejemplo.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40706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8" y="332656"/>
            <a:ext cx="8698024" cy="386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70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85438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49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17694" y="105273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https://www.youtube.com/watch?v=Ch2VHM6Cmmw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17694" y="570974"/>
            <a:ext cx="742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 smtClean="0"/>
              <a:t>Pueden revisar en el siguiente link, un video explicativo de las «Inferencias»</a:t>
            </a:r>
            <a:endParaRPr lang="es-CL" b="1" i="1" dirty="0"/>
          </a:p>
        </p:txBody>
      </p:sp>
    </p:spTree>
    <p:extLst>
      <p:ext uri="{BB962C8B-B14F-4D97-AF65-F5344CB8AC3E}">
        <p14:creationId xmlns:p14="http://schemas.microsoft.com/office/powerpoint/2010/main" val="289747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169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4°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</dc:creator>
  <cp:lastModifiedBy>Xime</cp:lastModifiedBy>
  <cp:revision>13</cp:revision>
  <dcterms:created xsi:type="dcterms:W3CDTF">2020-03-30T20:58:13Z</dcterms:created>
  <dcterms:modified xsi:type="dcterms:W3CDTF">2020-04-01T15:23:06Z</dcterms:modified>
</cp:coreProperties>
</file>