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aFkx5hX_l8" TargetMode="External"/><Relationship Id="rId2" Type="http://schemas.openxmlformats.org/officeDocument/2006/relationships/hyperlink" Target="https://www.youtube.com/watch?v=C16kPTa75jc&amp;t=70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Diferencia entre átomos-moléculas-partículas 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Química 7 básico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4624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Instrucciones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CL" dirty="0" smtClean="0"/>
          </a:p>
          <a:p>
            <a:r>
              <a:rPr lang="es-CL" dirty="0" smtClean="0"/>
              <a:t>Revise el vídeo del link  y responda la actividad planteada</a:t>
            </a:r>
          </a:p>
          <a:p>
            <a:r>
              <a:rPr lang="es-CL" dirty="0" smtClean="0"/>
              <a:t>Adjunte una imagen de su cuaderno  o el PPT con las respuestas al correo (7basico.cervantino@gmail.com) </a:t>
            </a:r>
          </a:p>
          <a:p>
            <a:r>
              <a:rPr lang="es-CL" dirty="0" smtClean="0"/>
              <a:t>En el correo debe colocar su nombre y curso con sus respuestas para agilizar la revisión, </a:t>
            </a:r>
            <a:endParaRPr lang="es-CL" dirty="0" smtClean="0"/>
          </a:p>
          <a:p>
            <a:r>
              <a:rPr lang="es-CL" dirty="0" smtClean="0"/>
              <a:t>Fecha </a:t>
            </a:r>
            <a:r>
              <a:rPr lang="es-CL" dirty="0"/>
              <a:t>de entrega </a:t>
            </a:r>
            <a:r>
              <a:rPr lang="es-CL" dirty="0" smtClean="0"/>
              <a:t>19 </a:t>
            </a:r>
            <a:r>
              <a:rPr lang="es-CL" dirty="0"/>
              <a:t>Junio</a:t>
            </a:r>
          </a:p>
          <a:p>
            <a:endParaRPr lang="es-CL" dirty="0" smtClean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 </a:t>
            </a:r>
          </a:p>
          <a:p>
            <a:endParaRPr lang="es-CL" dirty="0"/>
          </a:p>
          <a:p>
            <a:endParaRPr lang="es-CL" dirty="0" smtClean="0"/>
          </a:p>
          <a:p>
            <a:pPr marL="0" indent="0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199627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Elementos y  compuestos </a:t>
            </a:r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1001570" y="2214024"/>
            <a:ext cx="65886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/>
              <a:t>Revise el vídeo del </a:t>
            </a:r>
            <a:r>
              <a:rPr lang="es-CL" dirty="0" smtClean="0"/>
              <a:t>siguiente link </a:t>
            </a:r>
          </a:p>
          <a:p>
            <a:r>
              <a:rPr lang="es-CL" dirty="0" smtClean="0"/>
              <a:t> </a:t>
            </a:r>
            <a:r>
              <a:rPr lang="es-CL" dirty="0">
                <a:hlinkClick r:id="rId2"/>
              </a:rPr>
              <a:t>https://www.youtube.com/watch?v=C16kPTa75jc&amp;t=70s</a:t>
            </a:r>
            <a:endParaRPr lang="es-CL" dirty="0" smtClean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56607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 </a:t>
            </a:r>
            <a:endParaRPr lang="es-CL" dirty="0"/>
          </a:p>
        </p:txBody>
      </p:sp>
      <p:sp>
        <p:nvSpPr>
          <p:cNvPr id="3" name="Rectángulo 2"/>
          <p:cNvSpPr/>
          <p:nvPr/>
        </p:nvSpPr>
        <p:spPr>
          <a:xfrm>
            <a:off x="485103" y="1374010"/>
            <a:ext cx="9392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I. Revisa las siguientes imágenes y clasifícalas entre molécula, átomo y partícula.</a:t>
            </a:r>
            <a:endParaRPr lang="es-CL" dirty="0"/>
          </a:p>
        </p:txBody>
      </p:sp>
      <p:pic>
        <p:nvPicPr>
          <p:cNvPr id="4" name="Picture 2" descr="2.2 Estructuras electrónic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257" y="2647333"/>
            <a:ext cx="3040552" cy="3109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599" y="2670164"/>
            <a:ext cx="5838825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1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 </a:t>
            </a:r>
            <a:endParaRPr lang="es-CL" dirty="0"/>
          </a:p>
        </p:txBody>
      </p:sp>
      <p:pic>
        <p:nvPicPr>
          <p:cNvPr id="3" name="Picture 2" descr="Juega un papel ciclo menstrual y 1086032228istock Progesteron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059" y="2324560"/>
            <a:ext cx="3962400" cy="396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9785" y="2580933"/>
            <a:ext cx="3318278" cy="3059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81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 </a:t>
            </a:r>
            <a:endParaRPr lang="es-CL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587" y="2621132"/>
            <a:ext cx="3722895" cy="281154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2762" y="2997147"/>
            <a:ext cx="3755619" cy="2323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77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62</TotalTime>
  <Words>88</Words>
  <Application>Microsoft Office PowerPoint</Application>
  <PresentationFormat>Panorámica</PresentationFormat>
  <Paragraphs>19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Citable</vt:lpstr>
      <vt:lpstr>Diferencia entre átomos-moléculas-partículas </vt:lpstr>
      <vt:lpstr>Instrucciones </vt:lpstr>
      <vt:lpstr>Elementos y  compuestos </vt:lpstr>
      <vt:lpstr>Actividad </vt:lpstr>
      <vt:lpstr>Actividad </vt:lpstr>
      <vt:lpstr>Actividad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Obesidad</dc:title>
  <dc:creator>Joao Mauro Villagrán Lobos</dc:creator>
  <cp:lastModifiedBy>Joao Mauro Villagrán Lobos</cp:lastModifiedBy>
  <cp:revision>16</cp:revision>
  <dcterms:created xsi:type="dcterms:W3CDTF">2020-05-14T22:23:36Z</dcterms:created>
  <dcterms:modified xsi:type="dcterms:W3CDTF">2020-06-09T20:20:01Z</dcterms:modified>
</cp:coreProperties>
</file>