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6/17/2020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j9FRoiRHY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589690" y="3390133"/>
            <a:ext cx="5433573" cy="737938"/>
          </a:xfrm>
        </p:spPr>
        <p:txBody>
          <a:bodyPr/>
          <a:lstStyle/>
          <a:p>
            <a:r>
              <a:rPr lang="es-MX" dirty="0"/>
              <a:t>Espectroscopia</a:t>
            </a:r>
            <a:br>
              <a:rPr lang="es-MX" dirty="0"/>
            </a:br>
            <a:r>
              <a:rPr lang="es-MX" dirty="0"/>
              <a:t>“El efecto fotoeléctrico” 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Química 8 básico </a:t>
            </a:r>
          </a:p>
        </p:txBody>
      </p:sp>
      <p:sp>
        <p:nvSpPr>
          <p:cNvPr id="4" name="Rectangle 7"/>
          <p:cNvSpPr txBox="1">
            <a:spLocks noRot="1" noChangeArrowheads="1"/>
          </p:cNvSpPr>
          <p:nvPr/>
        </p:nvSpPr>
        <p:spPr>
          <a:xfrm>
            <a:off x="421583" y="0"/>
            <a:ext cx="8229600" cy="114300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s-ES" altLang="es-CL" dirty="0"/>
          </a:p>
        </p:txBody>
      </p:sp>
      <p:pic>
        <p:nvPicPr>
          <p:cNvPr id="1026" name="Picture 2" descr="Ver las imágenes de ori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320" y="456360"/>
            <a:ext cx="3161943" cy="40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24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Instrucciones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0000" y="2248045"/>
            <a:ext cx="10554574" cy="3636511"/>
          </a:xfrm>
        </p:spPr>
        <p:txBody>
          <a:bodyPr/>
          <a:lstStyle/>
          <a:p>
            <a:endParaRPr lang="es-CL" dirty="0"/>
          </a:p>
          <a:p>
            <a:r>
              <a:rPr lang="es-CL" dirty="0"/>
              <a:t>Revise el vídeo del link  y responda la actividad planteada</a:t>
            </a:r>
          </a:p>
          <a:p>
            <a:r>
              <a:rPr lang="es-CL" dirty="0"/>
              <a:t>Adjunte una imagen de su cuaderno  o el PPT con las respuestas al correo (8basico.cervantino@gmail.com) </a:t>
            </a:r>
          </a:p>
          <a:p>
            <a:r>
              <a:rPr lang="es-CL" dirty="0"/>
              <a:t>En el correo debe colocar su nombre y curso con sus respuestas para agilizar la revisión, </a:t>
            </a:r>
          </a:p>
          <a:p>
            <a:r>
              <a:rPr lang="es-CL" dirty="0"/>
              <a:t>Fecha de entrega 26 de Junio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 </a:t>
            </a:r>
          </a:p>
          <a:p>
            <a:endParaRPr lang="es-CL" dirty="0"/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96273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 efecto fotoeléctrico </a:t>
            </a:r>
            <a:endParaRPr lang="es-CL" dirty="0"/>
          </a:p>
        </p:txBody>
      </p:sp>
      <p:sp>
        <p:nvSpPr>
          <p:cNvPr id="5" name="Rectángulo 4"/>
          <p:cNvSpPr/>
          <p:nvPr/>
        </p:nvSpPr>
        <p:spPr>
          <a:xfrm>
            <a:off x="1001570" y="2214024"/>
            <a:ext cx="57807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/>
              <a:t>Revise el vídeo del siguiente link</a:t>
            </a:r>
          </a:p>
          <a:p>
            <a:r>
              <a:rPr lang="es-CL" dirty="0"/>
              <a:t>  </a:t>
            </a:r>
          </a:p>
          <a:p>
            <a:r>
              <a:rPr lang="es-CL" dirty="0">
                <a:hlinkClick r:id="rId2"/>
              </a:rPr>
              <a:t>https://www.youtube.com/watch?v=wj9FRoiRHYc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66074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Actividad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59345" y="1457237"/>
            <a:ext cx="9392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/>
              <a:t>Responde las siguientes preguntas  de acuerdo a lo visto en el vídeo </a:t>
            </a:r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536257" y="2530667"/>
            <a:ext cx="10554574" cy="3636511"/>
          </a:xfrm>
        </p:spPr>
        <p:txBody>
          <a:bodyPr>
            <a:normAutofit/>
          </a:bodyPr>
          <a:lstStyle/>
          <a:p>
            <a:endParaRPr lang="es-CL" dirty="0"/>
          </a:p>
          <a:p>
            <a:pPr marL="0" indent="0">
              <a:buNone/>
            </a:pPr>
            <a:r>
              <a:rPr lang="es-CL" dirty="0"/>
              <a:t>¿Qué es la luz? ¿Cómo se genera un fotón?. Puede explicar mediante un dibujo  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9119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Actividad </a:t>
            </a:r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459345" y="2556304"/>
            <a:ext cx="10554574" cy="36365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MX" dirty="0"/>
              <a:t>Defina los siguientes conceptos amplitud, longitud  de onda y  frecuencia </a:t>
            </a:r>
            <a:endParaRPr lang="es-CL" dirty="0"/>
          </a:p>
          <a:p>
            <a:pPr marL="0" indent="0">
              <a:buNone/>
            </a:pPr>
            <a:r>
              <a:rPr lang="es-CL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es-CL" dirty="0"/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18948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88</TotalTime>
  <Words>136</Words>
  <Application>Microsoft Office PowerPoint</Application>
  <PresentationFormat>Panorámica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Century Gothic</vt:lpstr>
      <vt:lpstr>Wingdings 2</vt:lpstr>
      <vt:lpstr>Citable</vt:lpstr>
      <vt:lpstr>Espectroscopia “El efecto fotoeléctrico” </vt:lpstr>
      <vt:lpstr>Instrucciones </vt:lpstr>
      <vt:lpstr>El efecto fotoeléctrico </vt:lpstr>
      <vt:lpstr>Actividad </vt:lpstr>
      <vt:lpstr>Actividad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Obesidad</dc:title>
  <dc:creator>Joao Mauro Villagrán Lobos</dc:creator>
  <cp:lastModifiedBy>Ximena Alejandra</cp:lastModifiedBy>
  <cp:revision>20</cp:revision>
  <dcterms:created xsi:type="dcterms:W3CDTF">2020-05-14T22:23:36Z</dcterms:created>
  <dcterms:modified xsi:type="dcterms:W3CDTF">2020-06-17T16:58:35Z</dcterms:modified>
</cp:coreProperties>
</file>