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btk60kUZj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43978" y="1305983"/>
            <a:ext cx="6134676" cy="4409837"/>
          </a:xfrm>
        </p:spPr>
        <p:txBody>
          <a:bodyPr/>
          <a:lstStyle/>
          <a:p>
            <a:r>
              <a:rPr lang="es-MX" dirty="0" smtClean="0"/>
              <a:t>Características de los elementos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1</a:t>
            </a:r>
            <a:r>
              <a:rPr lang="es-CL" dirty="0"/>
              <a:t> </a:t>
            </a:r>
            <a:r>
              <a:rPr lang="es-CL" dirty="0" smtClean="0"/>
              <a:t>Medio </a:t>
            </a:r>
            <a:endParaRPr lang="es-CL" dirty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CL" dirty="0" smtClean="0"/>
              <a:t>Elementos Químicos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" y="1305984"/>
            <a:ext cx="5488531" cy="381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(imediocervantino2020@gmail.com) </a:t>
            </a:r>
          </a:p>
          <a:p>
            <a:r>
              <a:rPr lang="es-CL" dirty="0" smtClean="0"/>
              <a:t>En el correo debe colocar su nombre y curso con sus respuestas para agilizar la revisión, </a:t>
            </a:r>
          </a:p>
          <a:p>
            <a:r>
              <a:rPr lang="es-CL" dirty="0" smtClean="0"/>
              <a:t>Fecha de entrega </a:t>
            </a:r>
            <a:r>
              <a:rPr lang="es-CL" dirty="0" smtClean="0"/>
              <a:t>26</a:t>
            </a:r>
            <a:r>
              <a:rPr lang="es-CL" dirty="0" smtClean="0"/>
              <a:t> </a:t>
            </a:r>
            <a:r>
              <a:rPr lang="es-CL" dirty="0" smtClean="0"/>
              <a:t>Junio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 los elementos químicos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7054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</a:t>
            </a:r>
            <a:r>
              <a:rPr lang="es-CL" dirty="0" smtClean="0"/>
              <a:t>link</a:t>
            </a:r>
          </a:p>
          <a:p>
            <a:endParaRPr lang="es-MX" dirty="0"/>
          </a:p>
          <a:p>
            <a:r>
              <a:rPr lang="es-CL" dirty="0" smtClean="0">
                <a:hlinkClick r:id="rId2"/>
              </a:rPr>
              <a:t>https://www.youtube.com/watch?v=ubtk60kUZjU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59345" y="1969985"/>
            <a:ext cx="9392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Responde las siguientes preguntas  de acuerdo a lo visto en el vídeo y lo visto en clases zoom del </a:t>
            </a:r>
            <a:r>
              <a:rPr lang="es-CL" dirty="0" smtClean="0"/>
              <a:t>23 </a:t>
            </a:r>
            <a:r>
              <a:rPr lang="es-CL" dirty="0" smtClean="0"/>
              <a:t>de Junio  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Haga una lista  y Describa 3 características de  los metales y no metales 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MX" dirty="0" smtClean="0"/>
              <a:t>Qué son los </a:t>
            </a:r>
            <a:r>
              <a:rPr lang="es-MX" dirty="0" err="1" smtClean="0"/>
              <a:t>semi</a:t>
            </a:r>
            <a:r>
              <a:rPr lang="es-MX" dirty="0" smtClean="0"/>
              <a:t>-metales, Los elementos artificiales y los elementos naturales. Nombre 3 ejemplos de cada uno 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134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Características de los elementos </vt:lpstr>
      <vt:lpstr>Instrucciones </vt:lpstr>
      <vt:lpstr>Características de los elementos químicos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20</cp:revision>
  <dcterms:created xsi:type="dcterms:W3CDTF">2020-05-14T22:23:36Z</dcterms:created>
  <dcterms:modified xsi:type="dcterms:W3CDTF">2020-06-16T20:57:20Z</dcterms:modified>
</cp:coreProperties>
</file>