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67" r:id="rId5"/>
    <p:sldId id="271" r:id="rId6"/>
    <p:sldId id="272" r:id="rId7"/>
  </p:sldIdLst>
  <p:sldSz cx="6858000" cy="9144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89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95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706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28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30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115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37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150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40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92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5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203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CC474-D376-436E-B3B3-00EF906DDA0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70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6000" dirty="0"/>
              <a:t>4</a:t>
            </a:r>
            <a:r>
              <a:rPr lang="es-CL" sz="6000" dirty="0" smtClean="0"/>
              <a:t>° BÁSICO</a:t>
            </a:r>
            <a:endParaRPr lang="es-CL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INTERVENCIÓN FONOAUDIOLÓGICA</a:t>
            </a:r>
          </a:p>
          <a:p>
            <a:r>
              <a:rPr lang="es-CL" sz="2400" dirty="0" smtClean="0"/>
              <a:t>COLEGIO CERVANTINO.</a:t>
            </a:r>
          </a:p>
          <a:p>
            <a:endParaRPr lang="es-CL" sz="2400" dirty="0"/>
          </a:p>
          <a:p>
            <a:r>
              <a:rPr lang="es-CL" sz="2400" dirty="0" err="1" smtClean="0"/>
              <a:t>Flga</a:t>
            </a:r>
            <a:r>
              <a:rPr lang="es-CL" sz="2400" dirty="0" smtClean="0"/>
              <a:t>. Ximena Herrera H.</a:t>
            </a:r>
            <a:endParaRPr lang="es-CL" sz="2400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265" y="719045"/>
            <a:ext cx="583406" cy="729827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70" y="559025"/>
            <a:ext cx="439579" cy="104986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5 Rectángulo"/>
          <p:cNvSpPr/>
          <p:nvPr/>
        </p:nvSpPr>
        <p:spPr>
          <a:xfrm>
            <a:off x="350658" y="1680282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200" i="1" dirty="0"/>
              <a:t>Colegio Cervantino / </a:t>
            </a:r>
            <a:r>
              <a:rPr lang="es-CL" sz="1200" i="1" dirty="0" err="1"/>
              <a:t>Putaendo</a:t>
            </a:r>
            <a:endParaRPr lang="es-CL" sz="1200" dirty="0"/>
          </a:p>
          <a:p>
            <a:r>
              <a:rPr lang="es-CL" sz="1200" i="1" dirty="0"/>
              <a:t> </a:t>
            </a:r>
            <a:r>
              <a:rPr lang="es-CL" sz="1200" i="1" dirty="0" smtClean="0"/>
              <a:t>Programa </a:t>
            </a:r>
            <a:r>
              <a:rPr lang="es-CL" sz="1200" i="1" dirty="0"/>
              <a:t>Integración Escolar </a:t>
            </a:r>
            <a:r>
              <a:rPr lang="es-CL" sz="1200" i="1" dirty="0" smtClean="0"/>
              <a:t>2020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155012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309916"/>
              </p:ext>
            </p:extLst>
          </p:nvPr>
        </p:nvGraphicFramePr>
        <p:xfrm>
          <a:off x="80628" y="827584"/>
          <a:ext cx="6588732" cy="412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4366"/>
                <a:gridCol w="3294366"/>
              </a:tblGrid>
              <a:tr h="1440160">
                <a:tc>
                  <a:txBody>
                    <a:bodyPr/>
                    <a:lstStyle/>
                    <a:p>
                      <a:r>
                        <a:rPr lang="es-CL" sz="2400" b="1" dirty="0" smtClean="0"/>
                        <a:t>Contenido:</a:t>
                      </a:r>
                      <a:endParaRPr lang="es-CL" sz="2400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baseline="0" smtClean="0"/>
                        <a:t>Comprensión </a:t>
                      </a:r>
                      <a:r>
                        <a:rPr lang="es-CL" sz="2400" b="1" baseline="0" dirty="0" smtClean="0"/>
                        <a:t>de enunciados.</a:t>
                      </a:r>
                      <a:endParaRPr lang="es-CL" sz="2400" b="1" dirty="0" smtClean="0"/>
                    </a:p>
                    <a:p>
                      <a:endParaRPr lang="es-CL" sz="2400" dirty="0"/>
                    </a:p>
                  </a:txBody>
                  <a:tcPr marL="68580" marR="68580" marT="60960" marB="60960"/>
                </a:tc>
              </a:tr>
              <a:tr h="1950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dirty="0" smtClean="0"/>
                        <a:t>Objetivo: </a:t>
                      </a:r>
                    </a:p>
                    <a:p>
                      <a:endParaRPr lang="es-CL" sz="2400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CL" sz="2400" dirty="0" smtClean="0"/>
                        <a:t>Potenciar</a:t>
                      </a:r>
                      <a:r>
                        <a:rPr lang="es-CL" sz="2400" baseline="0" dirty="0" smtClean="0"/>
                        <a:t>  la comprensión de enunciados y/o textos.</a:t>
                      </a:r>
                    </a:p>
                    <a:p>
                      <a:endParaRPr lang="es-CL" sz="2400" baseline="0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CL" sz="2400" baseline="0" dirty="0" smtClean="0"/>
                        <a:t>Inferir conceptos a partir de  pistas o claves.</a:t>
                      </a:r>
                      <a:endParaRPr lang="es-CL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7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42" y="2024621"/>
            <a:ext cx="2312362" cy="260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Explosión 2"/>
          <p:cNvSpPr/>
          <p:nvPr/>
        </p:nvSpPr>
        <p:spPr>
          <a:xfrm rot="2969525">
            <a:off x="2936346" y="1525334"/>
            <a:ext cx="4848647" cy="5387851"/>
          </a:xfrm>
          <a:prstGeom prst="irregularSeal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2078850" y="574687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u="sng" dirty="0" smtClean="0"/>
              <a:t>RECORDEMOS</a:t>
            </a:r>
            <a:r>
              <a:rPr lang="es-CL" sz="2000" b="1" u="sng" dirty="0" smtClean="0"/>
              <a:t> </a:t>
            </a:r>
            <a:r>
              <a:rPr lang="es-CL" sz="2000" b="1" u="sng" dirty="0" smtClean="0"/>
              <a:t>LAS </a:t>
            </a:r>
            <a:r>
              <a:rPr lang="es-CL" sz="2000" b="1" u="sng" dirty="0" smtClean="0"/>
              <a:t>INFERENCIAS.</a:t>
            </a:r>
            <a:endParaRPr lang="es-CL" sz="2000" b="1" u="sng" dirty="0"/>
          </a:p>
        </p:txBody>
      </p:sp>
      <p:sp>
        <p:nvSpPr>
          <p:cNvPr id="6" name="5 CuadroTexto"/>
          <p:cNvSpPr txBox="1"/>
          <p:nvPr/>
        </p:nvSpPr>
        <p:spPr>
          <a:xfrm>
            <a:off x="3429001" y="3203848"/>
            <a:ext cx="3186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Inferir,  es obtener información, de un texto y/o conversación, que no </a:t>
            </a:r>
            <a:r>
              <a:rPr lang="es-CL" dirty="0" smtClean="0"/>
              <a:t>aparece </a:t>
            </a:r>
            <a:r>
              <a:rPr lang="es-CL" dirty="0" smtClean="0"/>
              <a:t>literalmente. Debo buscar pistas y relacionarlas con los conocimientos que ya tengo.</a:t>
            </a:r>
            <a:endParaRPr lang="es-CL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6300192"/>
            <a:ext cx="6372225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8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395536"/>
            <a:ext cx="6852234" cy="758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6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6734" y="578128"/>
            <a:ext cx="64825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2</a:t>
            </a:r>
            <a:r>
              <a:rPr lang="es-CL" sz="1600" dirty="0" smtClean="0"/>
              <a:t>.- </a:t>
            </a:r>
            <a:r>
              <a:rPr lang="es-CL" sz="1600" dirty="0" smtClean="0"/>
              <a:t>A continuación , se presentan textos breves , debes responder infiriendo información que no aparece textualmente. </a:t>
            </a:r>
            <a:endParaRPr lang="es-CL" sz="1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3" y="1763688"/>
            <a:ext cx="6534726" cy="52926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2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019606"/>
            <a:ext cx="6642739" cy="45125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276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100</Words>
  <Application>Microsoft Office PowerPoint</Application>
  <PresentationFormat>Presentación en pantalla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4° BÁSICO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Xime</dc:creator>
  <cp:lastModifiedBy>Xime</cp:lastModifiedBy>
  <cp:revision>15</cp:revision>
  <dcterms:created xsi:type="dcterms:W3CDTF">2020-03-30T20:58:13Z</dcterms:created>
  <dcterms:modified xsi:type="dcterms:W3CDTF">2020-04-30T20:58:39Z</dcterms:modified>
</cp:coreProperties>
</file>