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90" d="100"/>
          <a:sy n="90" d="100"/>
        </p:scale>
        <p:origin x="66" y="-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32DF13-1099-4B27-BA91-AF34DF4FD0F4}" type="doc">
      <dgm:prSet loTypeId="urn:microsoft.com/office/officeart/2005/8/layout/cycle7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F75C1DE6-2EB8-4F2F-8FDB-DBAEEA294EB2}">
      <dgm:prSet phldrT="[Texto]"/>
      <dgm:spPr/>
      <dgm:t>
        <a:bodyPr/>
        <a:lstStyle/>
        <a:p>
          <a:r>
            <a:rPr lang="es-CL" b="1" dirty="0">
              <a:solidFill>
                <a:srgbClr val="7030A0"/>
              </a:solidFill>
            </a:rPr>
            <a:t>ACCIONES SECUNDARIAS:</a:t>
          </a:r>
        </a:p>
        <a:p>
          <a:r>
            <a:rPr lang="es-CL" b="1" dirty="0">
              <a:solidFill>
                <a:srgbClr val="7030A0"/>
              </a:solidFill>
            </a:rPr>
            <a:t>Son todas aquellas que complementan las acciones principales, permiten dar continuidad o soporte al centro o núcleo de  la historia.</a:t>
          </a:r>
        </a:p>
      </dgm:t>
    </dgm:pt>
    <dgm:pt modelId="{43C6C8D7-1DA9-49E9-AD9F-8C4F9F90986E}" type="parTrans" cxnId="{A93F6D4B-4851-47F2-8067-DC5D22F94C1C}">
      <dgm:prSet/>
      <dgm:spPr/>
      <dgm:t>
        <a:bodyPr/>
        <a:lstStyle/>
        <a:p>
          <a:endParaRPr lang="es-CL"/>
        </a:p>
      </dgm:t>
    </dgm:pt>
    <dgm:pt modelId="{AFC2FC37-BAF4-49EC-AD77-AC9677285664}" type="sibTrans" cxnId="{A93F6D4B-4851-47F2-8067-DC5D22F94C1C}">
      <dgm:prSet/>
      <dgm:spPr/>
      <dgm:t>
        <a:bodyPr/>
        <a:lstStyle/>
        <a:p>
          <a:endParaRPr lang="es-CL"/>
        </a:p>
      </dgm:t>
    </dgm:pt>
    <dgm:pt modelId="{01765C65-5A64-4F13-AD99-E13B9ACC9068}">
      <dgm:prSet phldrT="[Texto]"/>
      <dgm:spPr/>
      <dgm:t>
        <a:bodyPr/>
        <a:lstStyle/>
        <a:p>
          <a:r>
            <a:rPr lang="es-CL" b="1" dirty="0">
              <a:solidFill>
                <a:schemeClr val="bg2">
                  <a:lumMod val="90000"/>
                  <a:lumOff val="10000"/>
                </a:schemeClr>
              </a:solidFill>
            </a:rPr>
            <a:t>ACCIONES PRINCIPALES:</a:t>
          </a:r>
        </a:p>
        <a:p>
          <a:r>
            <a:rPr lang="es-CL" b="1" dirty="0">
              <a:solidFill>
                <a:schemeClr val="bg2">
                  <a:lumMod val="90000"/>
                  <a:lumOff val="10000"/>
                </a:schemeClr>
              </a:solidFill>
            </a:rPr>
            <a:t>Son todas aquellas que rodean a los protagonistas de la historia, que tienen mayor relevancia e importancia, por que de ellas depende el desarrollo de la misma.</a:t>
          </a:r>
        </a:p>
        <a:p>
          <a:endParaRPr lang="es-CL" dirty="0"/>
        </a:p>
      </dgm:t>
    </dgm:pt>
    <dgm:pt modelId="{FAA960AD-134F-4AD8-86D8-0033FA02C028}" type="parTrans" cxnId="{0136A978-03EB-4C9E-BA22-4B29215BAB7A}">
      <dgm:prSet/>
      <dgm:spPr/>
      <dgm:t>
        <a:bodyPr/>
        <a:lstStyle/>
        <a:p>
          <a:endParaRPr lang="es-CL"/>
        </a:p>
      </dgm:t>
    </dgm:pt>
    <dgm:pt modelId="{1B0FF9CF-8E9C-4ACB-B03B-5B5C46D4F4A4}" type="sibTrans" cxnId="{0136A978-03EB-4C9E-BA22-4B29215BAB7A}">
      <dgm:prSet/>
      <dgm:spPr/>
      <dgm:t>
        <a:bodyPr/>
        <a:lstStyle/>
        <a:p>
          <a:endParaRPr lang="es-CL"/>
        </a:p>
      </dgm:t>
    </dgm:pt>
    <dgm:pt modelId="{2E0CE651-0AB5-48F4-94A5-B0A618250C1F}">
      <dgm:prSet phldrT="[Texto]"/>
      <dgm:spPr/>
      <dgm:t>
        <a:bodyPr/>
        <a:lstStyle/>
        <a:p>
          <a:r>
            <a:rPr lang="es-CL" dirty="0"/>
            <a:t>ACCIONES PRINCIPALES Y SECUNDARIAS</a:t>
          </a:r>
        </a:p>
      </dgm:t>
    </dgm:pt>
    <dgm:pt modelId="{7DAC077F-42EB-453D-96D9-F79417285D58}" type="sibTrans" cxnId="{03B6B24F-8239-4F5E-A7C1-DEF7293BC10E}">
      <dgm:prSet/>
      <dgm:spPr/>
      <dgm:t>
        <a:bodyPr/>
        <a:lstStyle/>
        <a:p>
          <a:endParaRPr lang="es-CL"/>
        </a:p>
      </dgm:t>
    </dgm:pt>
    <dgm:pt modelId="{8521D884-3FE7-4B0A-810B-095F9303236F}" type="parTrans" cxnId="{03B6B24F-8239-4F5E-A7C1-DEF7293BC10E}">
      <dgm:prSet/>
      <dgm:spPr/>
      <dgm:t>
        <a:bodyPr/>
        <a:lstStyle/>
        <a:p>
          <a:endParaRPr lang="es-CL"/>
        </a:p>
      </dgm:t>
    </dgm:pt>
    <dgm:pt modelId="{CCBF4388-0953-49B3-848D-4BB09EA479FE}" type="pres">
      <dgm:prSet presAssocID="{3032DF13-1099-4B27-BA91-AF34DF4FD0F4}" presName="Name0" presStyleCnt="0">
        <dgm:presLayoutVars>
          <dgm:dir/>
          <dgm:resizeHandles val="exact"/>
        </dgm:presLayoutVars>
      </dgm:prSet>
      <dgm:spPr/>
    </dgm:pt>
    <dgm:pt modelId="{4EC5CD6E-8812-4C2D-964C-2256F35429FA}" type="pres">
      <dgm:prSet presAssocID="{2E0CE651-0AB5-48F4-94A5-B0A618250C1F}" presName="node" presStyleLbl="node1" presStyleIdx="0" presStyleCnt="3" custRadScaleRad="114750" custRadScaleInc="-10134">
        <dgm:presLayoutVars>
          <dgm:bulletEnabled val="1"/>
        </dgm:presLayoutVars>
      </dgm:prSet>
      <dgm:spPr/>
    </dgm:pt>
    <dgm:pt modelId="{59903E05-50EC-4A21-9D2D-1089169ABBB1}" type="pres">
      <dgm:prSet presAssocID="{7DAC077F-42EB-453D-96D9-F79417285D58}" presName="sibTrans" presStyleLbl="sibTrans2D1" presStyleIdx="0" presStyleCnt="3" custScaleX="164032" custLinFactNeighborX="80851" custLinFactNeighborY="-5025"/>
      <dgm:spPr/>
    </dgm:pt>
    <dgm:pt modelId="{B1CC2D92-6524-4AE2-9C58-A070B5C3F420}" type="pres">
      <dgm:prSet presAssocID="{7DAC077F-42EB-453D-96D9-F79417285D58}" presName="connectorText" presStyleLbl="sibTrans2D1" presStyleIdx="0" presStyleCnt="3"/>
      <dgm:spPr/>
    </dgm:pt>
    <dgm:pt modelId="{66C013B0-436A-452C-A1DC-4B801E46A503}" type="pres">
      <dgm:prSet presAssocID="{F75C1DE6-2EB8-4F2F-8FDB-DBAEEA294EB2}" presName="node" presStyleLbl="node1" presStyleIdx="1" presStyleCnt="3" custScaleX="186847" custScaleY="192028" custRadScaleRad="108983" custRadScaleInc="-42594">
        <dgm:presLayoutVars>
          <dgm:bulletEnabled val="1"/>
        </dgm:presLayoutVars>
      </dgm:prSet>
      <dgm:spPr/>
    </dgm:pt>
    <dgm:pt modelId="{661B957D-1D92-439F-88CB-71475BF8654D}" type="pres">
      <dgm:prSet presAssocID="{AFC2FC37-BAF4-49EC-AD77-AC9677285664}" presName="sibTrans" presStyleLbl="sibTrans2D1" presStyleIdx="1" presStyleCnt="3" custAng="21506816" custScaleX="153675" custScaleY="93342" custLinFactNeighborX="-2210" custLinFactNeighborY="-7591"/>
      <dgm:spPr/>
    </dgm:pt>
    <dgm:pt modelId="{FDD79D14-CAFA-4965-B51D-0D9AE2B1D979}" type="pres">
      <dgm:prSet presAssocID="{AFC2FC37-BAF4-49EC-AD77-AC9677285664}" presName="connectorText" presStyleLbl="sibTrans2D1" presStyleIdx="1" presStyleCnt="3"/>
      <dgm:spPr/>
    </dgm:pt>
    <dgm:pt modelId="{FE57EDD6-F229-4CAE-9806-4D8DB1B7EF07}" type="pres">
      <dgm:prSet presAssocID="{01765C65-5A64-4F13-AD99-E13B9ACC9068}" presName="node" presStyleLbl="node1" presStyleIdx="2" presStyleCnt="3" custScaleX="198302" custScaleY="218199" custRadScaleRad="150470" custRadScaleInc="46029">
        <dgm:presLayoutVars>
          <dgm:bulletEnabled val="1"/>
        </dgm:presLayoutVars>
      </dgm:prSet>
      <dgm:spPr/>
    </dgm:pt>
    <dgm:pt modelId="{C33A10FC-0BF7-4604-B819-1778307B8C97}" type="pres">
      <dgm:prSet presAssocID="{1B0FF9CF-8E9C-4ACB-B03B-5B5C46D4F4A4}" presName="sibTrans" presStyleLbl="sibTrans2D1" presStyleIdx="2" presStyleCnt="3" custAng="9723119" custScaleX="142172" custScaleY="111574" custLinFactNeighborX="-32203" custLinFactNeighborY="2459"/>
      <dgm:spPr/>
    </dgm:pt>
    <dgm:pt modelId="{4463C518-08EC-4FD9-AFD3-F7A02614F1FA}" type="pres">
      <dgm:prSet presAssocID="{1B0FF9CF-8E9C-4ACB-B03B-5B5C46D4F4A4}" presName="connectorText" presStyleLbl="sibTrans2D1" presStyleIdx="2" presStyleCnt="3"/>
      <dgm:spPr/>
    </dgm:pt>
  </dgm:ptLst>
  <dgm:cxnLst>
    <dgm:cxn modelId="{7ADA9D1A-2237-461C-8D31-891383AD1236}" type="presOf" srcId="{1B0FF9CF-8E9C-4ACB-B03B-5B5C46D4F4A4}" destId="{4463C518-08EC-4FD9-AFD3-F7A02614F1FA}" srcOrd="1" destOrd="0" presId="urn:microsoft.com/office/officeart/2005/8/layout/cycle7"/>
    <dgm:cxn modelId="{767E2631-C559-49E3-BABB-9B7C9207FB3E}" type="presOf" srcId="{AFC2FC37-BAF4-49EC-AD77-AC9677285664}" destId="{FDD79D14-CAFA-4965-B51D-0D9AE2B1D979}" srcOrd="1" destOrd="0" presId="urn:microsoft.com/office/officeart/2005/8/layout/cycle7"/>
    <dgm:cxn modelId="{02F07847-DD1D-4F71-A88F-C1EFC16F68E1}" type="presOf" srcId="{F75C1DE6-2EB8-4F2F-8FDB-DBAEEA294EB2}" destId="{66C013B0-436A-452C-A1DC-4B801E46A503}" srcOrd="0" destOrd="0" presId="urn:microsoft.com/office/officeart/2005/8/layout/cycle7"/>
    <dgm:cxn modelId="{46397468-8CEC-4831-8377-0A1223CF83BC}" type="presOf" srcId="{01765C65-5A64-4F13-AD99-E13B9ACC9068}" destId="{FE57EDD6-F229-4CAE-9806-4D8DB1B7EF07}" srcOrd="0" destOrd="0" presId="urn:microsoft.com/office/officeart/2005/8/layout/cycle7"/>
    <dgm:cxn modelId="{A93F6D4B-4851-47F2-8067-DC5D22F94C1C}" srcId="{3032DF13-1099-4B27-BA91-AF34DF4FD0F4}" destId="{F75C1DE6-2EB8-4F2F-8FDB-DBAEEA294EB2}" srcOrd="1" destOrd="0" parTransId="{43C6C8D7-1DA9-49E9-AD9F-8C4F9F90986E}" sibTransId="{AFC2FC37-BAF4-49EC-AD77-AC9677285664}"/>
    <dgm:cxn modelId="{03B6B24F-8239-4F5E-A7C1-DEF7293BC10E}" srcId="{3032DF13-1099-4B27-BA91-AF34DF4FD0F4}" destId="{2E0CE651-0AB5-48F4-94A5-B0A618250C1F}" srcOrd="0" destOrd="0" parTransId="{8521D884-3FE7-4B0A-810B-095F9303236F}" sibTransId="{7DAC077F-42EB-453D-96D9-F79417285D58}"/>
    <dgm:cxn modelId="{82ED3A50-FECA-456F-BEF7-BA0E43480688}" type="presOf" srcId="{1B0FF9CF-8E9C-4ACB-B03B-5B5C46D4F4A4}" destId="{C33A10FC-0BF7-4604-B819-1778307B8C97}" srcOrd="0" destOrd="0" presId="urn:microsoft.com/office/officeart/2005/8/layout/cycle7"/>
    <dgm:cxn modelId="{0CC6D872-4D37-4407-9320-82F1F4884AAE}" type="presOf" srcId="{3032DF13-1099-4B27-BA91-AF34DF4FD0F4}" destId="{CCBF4388-0953-49B3-848D-4BB09EA479FE}" srcOrd="0" destOrd="0" presId="urn:microsoft.com/office/officeart/2005/8/layout/cycle7"/>
    <dgm:cxn modelId="{EB35FC57-B8B0-4132-9A07-DB83925AC6E3}" type="presOf" srcId="{AFC2FC37-BAF4-49EC-AD77-AC9677285664}" destId="{661B957D-1D92-439F-88CB-71475BF8654D}" srcOrd="0" destOrd="0" presId="urn:microsoft.com/office/officeart/2005/8/layout/cycle7"/>
    <dgm:cxn modelId="{0136A978-03EB-4C9E-BA22-4B29215BAB7A}" srcId="{3032DF13-1099-4B27-BA91-AF34DF4FD0F4}" destId="{01765C65-5A64-4F13-AD99-E13B9ACC9068}" srcOrd="2" destOrd="0" parTransId="{FAA960AD-134F-4AD8-86D8-0033FA02C028}" sibTransId="{1B0FF9CF-8E9C-4ACB-B03B-5B5C46D4F4A4}"/>
    <dgm:cxn modelId="{0CDF1C9A-6686-47E1-B458-C1C93F8B486D}" type="presOf" srcId="{7DAC077F-42EB-453D-96D9-F79417285D58}" destId="{59903E05-50EC-4A21-9D2D-1089169ABBB1}" srcOrd="0" destOrd="0" presId="urn:microsoft.com/office/officeart/2005/8/layout/cycle7"/>
    <dgm:cxn modelId="{B76F34C1-BC68-4792-859C-220BACB281AC}" type="presOf" srcId="{2E0CE651-0AB5-48F4-94A5-B0A618250C1F}" destId="{4EC5CD6E-8812-4C2D-964C-2256F35429FA}" srcOrd="0" destOrd="0" presId="urn:microsoft.com/office/officeart/2005/8/layout/cycle7"/>
    <dgm:cxn modelId="{197F53CB-EC5F-44CB-95F1-72FD4DF2E1D6}" type="presOf" srcId="{7DAC077F-42EB-453D-96D9-F79417285D58}" destId="{B1CC2D92-6524-4AE2-9C58-A070B5C3F420}" srcOrd="1" destOrd="0" presId="urn:microsoft.com/office/officeart/2005/8/layout/cycle7"/>
    <dgm:cxn modelId="{DF97FCAD-EF7F-462E-8868-060E66E4E222}" type="presParOf" srcId="{CCBF4388-0953-49B3-848D-4BB09EA479FE}" destId="{4EC5CD6E-8812-4C2D-964C-2256F35429FA}" srcOrd="0" destOrd="0" presId="urn:microsoft.com/office/officeart/2005/8/layout/cycle7"/>
    <dgm:cxn modelId="{CC5EC747-8139-4BA6-AA0F-E2E8DB803D92}" type="presParOf" srcId="{CCBF4388-0953-49B3-848D-4BB09EA479FE}" destId="{59903E05-50EC-4A21-9D2D-1089169ABBB1}" srcOrd="1" destOrd="0" presId="urn:microsoft.com/office/officeart/2005/8/layout/cycle7"/>
    <dgm:cxn modelId="{A63EFD89-5F58-4F24-8EE9-6D0354523649}" type="presParOf" srcId="{59903E05-50EC-4A21-9D2D-1089169ABBB1}" destId="{B1CC2D92-6524-4AE2-9C58-A070B5C3F420}" srcOrd="0" destOrd="0" presId="urn:microsoft.com/office/officeart/2005/8/layout/cycle7"/>
    <dgm:cxn modelId="{32403357-4A88-4D39-99CA-E3D6FE4BA800}" type="presParOf" srcId="{CCBF4388-0953-49B3-848D-4BB09EA479FE}" destId="{66C013B0-436A-452C-A1DC-4B801E46A503}" srcOrd="2" destOrd="0" presId="urn:microsoft.com/office/officeart/2005/8/layout/cycle7"/>
    <dgm:cxn modelId="{C5C7357A-293B-49DA-9384-C5E05D20C3C3}" type="presParOf" srcId="{CCBF4388-0953-49B3-848D-4BB09EA479FE}" destId="{661B957D-1D92-439F-88CB-71475BF8654D}" srcOrd="3" destOrd="0" presId="urn:microsoft.com/office/officeart/2005/8/layout/cycle7"/>
    <dgm:cxn modelId="{B297299B-490A-4E6E-93BA-C61B076F5BC7}" type="presParOf" srcId="{661B957D-1D92-439F-88CB-71475BF8654D}" destId="{FDD79D14-CAFA-4965-B51D-0D9AE2B1D979}" srcOrd="0" destOrd="0" presId="urn:microsoft.com/office/officeart/2005/8/layout/cycle7"/>
    <dgm:cxn modelId="{D849F603-3807-41F7-A8FA-C0F249E5552F}" type="presParOf" srcId="{CCBF4388-0953-49B3-848D-4BB09EA479FE}" destId="{FE57EDD6-F229-4CAE-9806-4D8DB1B7EF07}" srcOrd="4" destOrd="0" presId="urn:microsoft.com/office/officeart/2005/8/layout/cycle7"/>
    <dgm:cxn modelId="{EDAD5770-0B5B-4C6D-81F8-88CEB57C5A65}" type="presParOf" srcId="{CCBF4388-0953-49B3-848D-4BB09EA479FE}" destId="{C33A10FC-0BF7-4604-B819-1778307B8C97}" srcOrd="5" destOrd="0" presId="urn:microsoft.com/office/officeart/2005/8/layout/cycle7"/>
    <dgm:cxn modelId="{4F0F4EDF-3799-4716-A866-9C1DAD49A5E0}" type="presParOf" srcId="{C33A10FC-0BF7-4604-B819-1778307B8C97}" destId="{4463C518-08EC-4FD9-AFD3-F7A02614F1FA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2DA6C39-09F1-4B5F-B36F-45ADC0562FF9}" type="doc">
      <dgm:prSet loTypeId="urn:microsoft.com/office/officeart/2005/8/layout/process1" loCatId="process" qsTypeId="urn:microsoft.com/office/officeart/2005/8/quickstyle/simple1" qsCatId="simple" csTypeId="urn:microsoft.com/office/officeart/2005/8/colors/colorful1" csCatId="colorful" phldr="1"/>
      <dgm:spPr/>
    </dgm:pt>
    <dgm:pt modelId="{AECDF627-158E-4322-A045-66A114086159}">
      <dgm:prSet phldrT="[Texto]" custT="1"/>
      <dgm:spPr/>
      <dgm:t>
        <a:bodyPr/>
        <a:lstStyle/>
        <a:p>
          <a:r>
            <a:rPr lang="es-CL" sz="2000" b="1" dirty="0">
              <a:solidFill>
                <a:srgbClr val="7030A0"/>
              </a:solidFill>
            </a:rPr>
            <a:t>Situación inicial</a:t>
          </a:r>
          <a:r>
            <a:rPr lang="es-CL" sz="2000" dirty="0"/>
            <a:t>.</a:t>
          </a:r>
        </a:p>
        <a:p>
          <a:r>
            <a:rPr lang="es-CL" sz="2000" dirty="0"/>
            <a:t>Estado en el que se encuentran uno o mas personajes.</a:t>
          </a:r>
        </a:p>
      </dgm:t>
    </dgm:pt>
    <dgm:pt modelId="{A00D388B-4787-4DA3-A996-4AF22194F702}" type="parTrans" cxnId="{D7A37FF3-0E06-4D98-A775-096384A91B93}">
      <dgm:prSet/>
      <dgm:spPr/>
      <dgm:t>
        <a:bodyPr/>
        <a:lstStyle/>
        <a:p>
          <a:endParaRPr lang="es-CL"/>
        </a:p>
      </dgm:t>
    </dgm:pt>
    <dgm:pt modelId="{6F4FEB26-0EF9-4F4B-9CF5-022580A0DD4D}" type="sibTrans" cxnId="{D7A37FF3-0E06-4D98-A775-096384A91B93}">
      <dgm:prSet/>
      <dgm:spPr/>
      <dgm:t>
        <a:bodyPr/>
        <a:lstStyle/>
        <a:p>
          <a:endParaRPr lang="es-CL"/>
        </a:p>
      </dgm:t>
    </dgm:pt>
    <dgm:pt modelId="{D4FDFCE7-8E8E-4729-B9E5-73A11D2E836E}">
      <dgm:prSet phldrT="[Texto]" custT="1"/>
      <dgm:spPr/>
      <dgm:t>
        <a:bodyPr/>
        <a:lstStyle/>
        <a:p>
          <a:r>
            <a:rPr lang="es-CL" sz="2000" b="1" dirty="0">
              <a:solidFill>
                <a:srgbClr val="7030A0"/>
              </a:solidFill>
            </a:rPr>
            <a:t>Quiebre.</a:t>
          </a:r>
        </a:p>
        <a:p>
          <a:r>
            <a:rPr lang="es-CL" sz="2000" dirty="0"/>
            <a:t>Hecho que quiebra la situación inicial de uno o más personajes.</a:t>
          </a:r>
        </a:p>
      </dgm:t>
    </dgm:pt>
    <dgm:pt modelId="{19FD7689-B38D-4251-9B2A-EA80CBFAA29D}" type="parTrans" cxnId="{4A8AF134-3C29-4CEA-BCC0-D32B7C8EF543}">
      <dgm:prSet/>
      <dgm:spPr/>
      <dgm:t>
        <a:bodyPr/>
        <a:lstStyle/>
        <a:p>
          <a:endParaRPr lang="es-CL"/>
        </a:p>
      </dgm:t>
    </dgm:pt>
    <dgm:pt modelId="{6A1433F6-CC00-4734-B597-CC93D4083B73}" type="sibTrans" cxnId="{4A8AF134-3C29-4CEA-BCC0-D32B7C8EF543}">
      <dgm:prSet/>
      <dgm:spPr/>
      <dgm:t>
        <a:bodyPr/>
        <a:lstStyle/>
        <a:p>
          <a:endParaRPr lang="es-CL"/>
        </a:p>
      </dgm:t>
    </dgm:pt>
    <dgm:pt modelId="{2282E77E-F1BA-4248-93FF-B99B1CD16654}">
      <dgm:prSet phldrT="[Texto]" custT="1"/>
      <dgm:spPr/>
      <dgm:t>
        <a:bodyPr/>
        <a:lstStyle/>
        <a:p>
          <a:r>
            <a:rPr lang="es-CL" sz="2000" b="1" dirty="0">
              <a:solidFill>
                <a:srgbClr val="7030A0"/>
              </a:solidFill>
            </a:rPr>
            <a:t>Desarrollo.</a:t>
          </a:r>
        </a:p>
        <a:p>
          <a:r>
            <a:rPr lang="es-CL" sz="2000" dirty="0"/>
            <a:t>Serie de acciones y reacciones de los personajes, relacionadas con el quiebre.</a:t>
          </a:r>
        </a:p>
      </dgm:t>
    </dgm:pt>
    <dgm:pt modelId="{9B2244A0-FA30-43CA-B8B3-73D2D1D56AB1}" type="parTrans" cxnId="{082CAEC4-D3AF-4484-8EBB-699ADFDB504A}">
      <dgm:prSet/>
      <dgm:spPr/>
      <dgm:t>
        <a:bodyPr/>
        <a:lstStyle/>
        <a:p>
          <a:endParaRPr lang="es-CL"/>
        </a:p>
      </dgm:t>
    </dgm:pt>
    <dgm:pt modelId="{76501ED2-044E-44F0-9A63-2A108E778105}" type="sibTrans" cxnId="{082CAEC4-D3AF-4484-8EBB-699ADFDB504A}">
      <dgm:prSet/>
      <dgm:spPr/>
      <dgm:t>
        <a:bodyPr/>
        <a:lstStyle/>
        <a:p>
          <a:endParaRPr lang="es-CL"/>
        </a:p>
      </dgm:t>
    </dgm:pt>
    <dgm:pt modelId="{AA6A48F4-781C-4340-8AF8-34A64192D6D5}">
      <dgm:prSet/>
      <dgm:spPr/>
      <dgm:t>
        <a:bodyPr/>
        <a:lstStyle/>
        <a:p>
          <a:r>
            <a:rPr lang="es-CL" b="1" dirty="0">
              <a:solidFill>
                <a:srgbClr val="7030A0"/>
              </a:solidFill>
            </a:rPr>
            <a:t>Desenlace.</a:t>
          </a:r>
        </a:p>
        <a:p>
          <a:r>
            <a:rPr lang="es-CL" dirty="0"/>
            <a:t>Cierre de la historia, relacionado con el quiebre, este puede ser positivo o negativo</a:t>
          </a:r>
        </a:p>
      </dgm:t>
    </dgm:pt>
    <dgm:pt modelId="{FF9F2801-4A6D-4F30-A6BD-5FE087FF44AB}" type="parTrans" cxnId="{1F4F6CC4-A18D-4C1F-8205-5096E80D58B4}">
      <dgm:prSet/>
      <dgm:spPr/>
      <dgm:t>
        <a:bodyPr/>
        <a:lstStyle/>
        <a:p>
          <a:endParaRPr lang="es-CL"/>
        </a:p>
      </dgm:t>
    </dgm:pt>
    <dgm:pt modelId="{9C30D1B4-C90F-4236-8F3A-077ED82E0EE5}" type="sibTrans" cxnId="{1F4F6CC4-A18D-4C1F-8205-5096E80D58B4}">
      <dgm:prSet/>
      <dgm:spPr/>
      <dgm:t>
        <a:bodyPr/>
        <a:lstStyle/>
        <a:p>
          <a:endParaRPr lang="es-CL"/>
        </a:p>
      </dgm:t>
    </dgm:pt>
    <dgm:pt modelId="{0BAEF79E-B678-458E-9818-44F4532B4ED7}" type="pres">
      <dgm:prSet presAssocID="{12DA6C39-09F1-4B5F-B36F-45ADC0562FF9}" presName="Name0" presStyleCnt="0">
        <dgm:presLayoutVars>
          <dgm:dir/>
          <dgm:resizeHandles val="exact"/>
        </dgm:presLayoutVars>
      </dgm:prSet>
      <dgm:spPr/>
    </dgm:pt>
    <dgm:pt modelId="{4D2A683E-FF1D-438F-B15B-4D00E7286635}" type="pres">
      <dgm:prSet presAssocID="{AECDF627-158E-4322-A045-66A114086159}" presName="node" presStyleLbl="node1" presStyleIdx="0" presStyleCnt="4">
        <dgm:presLayoutVars>
          <dgm:bulletEnabled val="1"/>
        </dgm:presLayoutVars>
      </dgm:prSet>
      <dgm:spPr/>
    </dgm:pt>
    <dgm:pt modelId="{82C53603-1F99-4F8D-878B-0FF88ADCB1D6}" type="pres">
      <dgm:prSet presAssocID="{6F4FEB26-0EF9-4F4B-9CF5-022580A0DD4D}" presName="sibTrans" presStyleLbl="sibTrans2D1" presStyleIdx="0" presStyleCnt="3"/>
      <dgm:spPr/>
    </dgm:pt>
    <dgm:pt modelId="{9D418A0A-8F02-4E97-9DB2-95CC25EC49F2}" type="pres">
      <dgm:prSet presAssocID="{6F4FEB26-0EF9-4F4B-9CF5-022580A0DD4D}" presName="connectorText" presStyleLbl="sibTrans2D1" presStyleIdx="0" presStyleCnt="3"/>
      <dgm:spPr/>
    </dgm:pt>
    <dgm:pt modelId="{E154F7A2-24B5-4CCA-BA77-DB436EB06B99}" type="pres">
      <dgm:prSet presAssocID="{D4FDFCE7-8E8E-4729-B9E5-73A11D2E836E}" presName="node" presStyleLbl="node1" presStyleIdx="1" presStyleCnt="4">
        <dgm:presLayoutVars>
          <dgm:bulletEnabled val="1"/>
        </dgm:presLayoutVars>
      </dgm:prSet>
      <dgm:spPr/>
    </dgm:pt>
    <dgm:pt modelId="{F1D348A6-4FFD-417A-BCDF-1D6995E3E8AE}" type="pres">
      <dgm:prSet presAssocID="{6A1433F6-CC00-4734-B597-CC93D4083B73}" presName="sibTrans" presStyleLbl="sibTrans2D1" presStyleIdx="1" presStyleCnt="3"/>
      <dgm:spPr/>
    </dgm:pt>
    <dgm:pt modelId="{1C98355E-FB79-4980-9D31-F9CFCC4749D7}" type="pres">
      <dgm:prSet presAssocID="{6A1433F6-CC00-4734-B597-CC93D4083B73}" presName="connectorText" presStyleLbl="sibTrans2D1" presStyleIdx="1" presStyleCnt="3"/>
      <dgm:spPr/>
    </dgm:pt>
    <dgm:pt modelId="{1CF27287-99ED-4FB4-9DFF-357F0D5FEE16}" type="pres">
      <dgm:prSet presAssocID="{2282E77E-F1BA-4248-93FF-B99B1CD16654}" presName="node" presStyleLbl="node1" presStyleIdx="2" presStyleCnt="4">
        <dgm:presLayoutVars>
          <dgm:bulletEnabled val="1"/>
        </dgm:presLayoutVars>
      </dgm:prSet>
      <dgm:spPr/>
    </dgm:pt>
    <dgm:pt modelId="{9C7FE04C-57F7-4A7D-9591-3DF8DA4E23EE}" type="pres">
      <dgm:prSet presAssocID="{76501ED2-044E-44F0-9A63-2A108E778105}" presName="sibTrans" presStyleLbl="sibTrans2D1" presStyleIdx="2" presStyleCnt="3"/>
      <dgm:spPr/>
    </dgm:pt>
    <dgm:pt modelId="{83EE360C-3BFF-4F73-AC31-CB8AF1EEDD38}" type="pres">
      <dgm:prSet presAssocID="{76501ED2-044E-44F0-9A63-2A108E778105}" presName="connectorText" presStyleLbl="sibTrans2D1" presStyleIdx="2" presStyleCnt="3"/>
      <dgm:spPr/>
    </dgm:pt>
    <dgm:pt modelId="{DEBF69E3-EDE5-46D8-8AB4-6F48CD5C1248}" type="pres">
      <dgm:prSet presAssocID="{AA6A48F4-781C-4340-8AF8-34A64192D6D5}" presName="node" presStyleLbl="node1" presStyleIdx="3" presStyleCnt="4">
        <dgm:presLayoutVars>
          <dgm:bulletEnabled val="1"/>
        </dgm:presLayoutVars>
      </dgm:prSet>
      <dgm:spPr/>
    </dgm:pt>
  </dgm:ptLst>
  <dgm:cxnLst>
    <dgm:cxn modelId="{1231E912-0C9D-4E19-9344-F54E943EF17C}" type="presOf" srcId="{12DA6C39-09F1-4B5F-B36F-45ADC0562FF9}" destId="{0BAEF79E-B678-458E-9818-44F4532B4ED7}" srcOrd="0" destOrd="0" presId="urn:microsoft.com/office/officeart/2005/8/layout/process1"/>
    <dgm:cxn modelId="{A7D9B525-536C-4876-957D-40CBF8C31123}" type="presOf" srcId="{2282E77E-F1BA-4248-93FF-B99B1CD16654}" destId="{1CF27287-99ED-4FB4-9DFF-357F0D5FEE16}" srcOrd="0" destOrd="0" presId="urn:microsoft.com/office/officeart/2005/8/layout/process1"/>
    <dgm:cxn modelId="{4A8AF134-3C29-4CEA-BCC0-D32B7C8EF543}" srcId="{12DA6C39-09F1-4B5F-B36F-45ADC0562FF9}" destId="{D4FDFCE7-8E8E-4729-B9E5-73A11D2E836E}" srcOrd="1" destOrd="0" parTransId="{19FD7689-B38D-4251-9B2A-EA80CBFAA29D}" sibTransId="{6A1433F6-CC00-4734-B597-CC93D4083B73}"/>
    <dgm:cxn modelId="{0069605E-965C-4465-95E9-DB2398377B45}" type="presOf" srcId="{AECDF627-158E-4322-A045-66A114086159}" destId="{4D2A683E-FF1D-438F-B15B-4D00E7286635}" srcOrd="0" destOrd="0" presId="urn:microsoft.com/office/officeart/2005/8/layout/process1"/>
    <dgm:cxn modelId="{25C7444F-8C72-43E1-A75F-50BC46CD593D}" type="presOf" srcId="{D4FDFCE7-8E8E-4729-B9E5-73A11D2E836E}" destId="{E154F7A2-24B5-4CCA-BA77-DB436EB06B99}" srcOrd="0" destOrd="0" presId="urn:microsoft.com/office/officeart/2005/8/layout/process1"/>
    <dgm:cxn modelId="{75A63153-C417-400C-9C77-99279E4C6980}" type="presOf" srcId="{76501ED2-044E-44F0-9A63-2A108E778105}" destId="{9C7FE04C-57F7-4A7D-9591-3DF8DA4E23EE}" srcOrd="0" destOrd="0" presId="urn:microsoft.com/office/officeart/2005/8/layout/process1"/>
    <dgm:cxn modelId="{E777C67B-0B30-4142-AE08-EB42B346EFD0}" type="presOf" srcId="{AA6A48F4-781C-4340-8AF8-34A64192D6D5}" destId="{DEBF69E3-EDE5-46D8-8AB4-6F48CD5C1248}" srcOrd="0" destOrd="0" presId="urn:microsoft.com/office/officeart/2005/8/layout/process1"/>
    <dgm:cxn modelId="{7016BCA4-F405-448F-8362-DD6CF60A60B1}" type="presOf" srcId="{6F4FEB26-0EF9-4F4B-9CF5-022580A0DD4D}" destId="{82C53603-1F99-4F8D-878B-0FF88ADCB1D6}" srcOrd="0" destOrd="0" presId="urn:microsoft.com/office/officeart/2005/8/layout/process1"/>
    <dgm:cxn modelId="{F0A207BA-D3D1-4567-8440-84B8C6465F9E}" type="presOf" srcId="{6A1433F6-CC00-4734-B597-CC93D4083B73}" destId="{1C98355E-FB79-4980-9D31-F9CFCC4749D7}" srcOrd="1" destOrd="0" presId="urn:microsoft.com/office/officeart/2005/8/layout/process1"/>
    <dgm:cxn modelId="{1F4F6CC4-A18D-4C1F-8205-5096E80D58B4}" srcId="{12DA6C39-09F1-4B5F-B36F-45ADC0562FF9}" destId="{AA6A48F4-781C-4340-8AF8-34A64192D6D5}" srcOrd="3" destOrd="0" parTransId="{FF9F2801-4A6D-4F30-A6BD-5FE087FF44AB}" sibTransId="{9C30D1B4-C90F-4236-8F3A-077ED82E0EE5}"/>
    <dgm:cxn modelId="{082CAEC4-D3AF-4484-8EBB-699ADFDB504A}" srcId="{12DA6C39-09F1-4B5F-B36F-45ADC0562FF9}" destId="{2282E77E-F1BA-4248-93FF-B99B1CD16654}" srcOrd="2" destOrd="0" parTransId="{9B2244A0-FA30-43CA-B8B3-73D2D1D56AB1}" sibTransId="{76501ED2-044E-44F0-9A63-2A108E778105}"/>
    <dgm:cxn modelId="{6ED849C7-9065-4E3C-97BA-A0FA14B6B15C}" type="presOf" srcId="{76501ED2-044E-44F0-9A63-2A108E778105}" destId="{83EE360C-3BFF-4F73-AC31-CB8AF1EEDD38}" srcOrd="1" destOrd="0" presId="urn:microsoft.com/office/officeart/2005/8/layout/process1"/>
    <dgm:cxn modelId="{8AC0ECD3-1695-4A57-837F-AF6BB4E66F72}" type="presOf" srcId="{6F4FEB26-0EF9-4F4B-9CF5-022580A0DD4D}" destId="{9D418A0A-8F02-4E97-9DB2-95CC25EC49F2}" srcOrd="1" destOrd="0" presId="urn:microsoft.com/office/officeart/2005/8/layout/process1"/>
    <dgm:cxn modelId="{D7A37FF3-0E06-4D98-A775-096384A91B93}" srcId="{12DA6C39-09F1-4B5F-B36F-45ADC0562FF9}" destId="{AECDF627-158E-4322-A045-66A114086159}" srcOrd="0" destOrd="0" parTransId="{A00D388B-4787-4DA3-A996-4AF22194F702}" sibTransId="{6F4FEB26-0EF9-4F4B-9CF5-022580A0DD4D}"/>
    <dgm:cxn modelId="{7B38FDF7-9508-4C4B-8750-B09D6B35989F}" type="presOf" srcId="{6A1433F6-CC00-4734-B597-CC93D4083B73}" destId="{F1D348A6-4FFD-417A-BCDF-1D6995E3E8AE}" srcOrd="0" destOrd="0" presId="urn:microsoft.com/office/officeart/2005/8/layout/process1"/>
    <dgm:cxn modelId="{5D153C55-88A1-4BAB-AE19-E9DE4F869D95}" type="presParOf" srcId="{0BAEF79E-B678-458E-9818-44F4532B4ED7}" destId="{4D2A683E-FF1D-438F-B15B-4D00E7286635}" srcOrd="0" destOrd="0" presId="urn:microsoft.com/office/officeart/2005/8/layout/process1"/>
    <dgm:cxn modelId="{BB35B777-5EB4-47A4-9F11-0FD3304E0DD0}" type="presParOf" srcId="{0BAEF79E-B678-458E-9818-44F4532B4ED7}" destId="{82C53603-1F99-4F8D-878B-0FF88ADCB1D6}" srcOrd="1" destOrd="0" presId="urn:microsoft.com/office/officeart/2005/8/layout/process1"/>
    <dgm:cxn modelId="{0B2521A0-8166-42D0-835D-32539370A4DE}" type="presParOf" srcId="{82C53603-1F99-4F8D-878B-0FF88ADCB1D6}" destId="{9D418A0A-8F02-4E97-9DB2-95CC25EC49F2}" srcOrd="0" destOrd="0" presId="urn:microsoft.com/office/officeart/2005/8/layout/process1"/>
    <dgm:cxn modelId="{0A5426C7-75C2-46A8-A550-8DD18D1007B0}" type="presParOf" srcId="{0BAEF79E-B678-458E-9818-44F4532B4ED7}" destId="{E154F7A2-24B5-4CCA-BA77-DB436EB06B99}" srcOrd="2" destOrd="0" presId="urn:microsoft.com/office/officeart/2005/8/layout/process1"/>
    <dgm:cxn modelId="{8859C608-7B34-4007-B608-378E00C7A0FC}" type="presParOf" srcId="{0BAEF79E-B678-458E-9818-44F4532B4ED7}" destId="{F1D348A6-4FFD-417A-BCDF-1D6995E3E8AE}" srcOrd="3" destOrd="0" presId="urn:microsoft.com/office/officeart/2005/8/layout/process1"/>
    <dgm:cxn modelId="{A8E9C286-2B9E-4D89-8A96-068B84F08A17}" type="presParOf" srcId="{F1D348A6-4FFD-417A-BCDF-1D6995E3E8AE}" destId="{1C98355E-FB79-4980-9D31-F9CFCC4749D7}" srcOrd="0" destOrd="0" presId="urn:microsoft.com/office/officeart/2005/8/layout/process1"/>
    <dgm:cxn modelId="{A2FD04E8-3EA3-495A-8BE6-07CD101A873B}" type="presParOf" srcId="{0BAEF79E-B678-458E-9818-44F4532B4ED7}" destId="{1CF27287-99ED-4FB4-9DFF-357F0D5FEE16}" srcOrd="4" destOrd="0" presId="urn:microsoft.com/office/officeart/2005/8/layout/process1"/>
    <dgm:cxn modelId="{22C3FE2A-4DB7-48F4-8F5E-3C35413F5116}" type="presParOf" srcId="{0BAEF79E-B678-458E-9818-44F4532B4ED7}" destId="{9C7FE04C-57F7-4A7D-9591-3DF8DA4E23EE}" srcOrd="5" destOrd="0" presId="urn:microsoft.com/office/officeart/2005/8/layout/process1"/>
    <dgm:cxn modelId="{80AB48C2-7B6E-4696-81CE-AC3AFDB645D7}" type="presParOf" srcId="{9C7FE04C-57F7-4A7D-9591-3DF8DA4E23EE}" destId="{83EE360C-3BFF-4F73-AC31-CB8AF1EEDD38}" srcOrd="0" destOrd="0" presId="urn:microsoft.com/office/officeart/2005/8/layout/process1"/>
    <dgm:cxn modelId="{A65FF3B9-3A27-43D6-A7A8-AF25DB26BC0A}" type="presParOf" srcId="{0BAEF79E-B678-458E-9818-44F4532B4ED7}" destId="{DEBF69E3-EDE5-46D8-8AB4-6F48CD5C1248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C5CD6E-8812-4C2D-964C-2256F35429FA}">
      <dsp:nvSpPr>
        <dsp:cNvPr id="0" name=""/>
        <dsp:cNvSpPr/>
      </dsp:nvSpPr>
      <dsp:spPr>
        <a:xfrm>
          <a:off x="3491607" y="-308728"/>
          <a:ext cx="2096023" cy="10480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800" kern="1200" dirty="0"/>
            <a:t>ACCIONES PRINCIPALES Y SECUNDARIAS</a:t>
          </a:r>
        </a:p>
      </dsp:txBody>
      <dsp:txXfrm>
        <a:off x="3522302" y="-278033"/>
        <a:ext cx="2034633" cy="986621"/>
      </dsp:txXfrm>
    </dsp:sp>
    <dsp:sp modelId="{59903E05-50EC-4A21-9D2D-1089169ABBB1}">
      <dsp:nvSpPr>
        <dsp:cNvPr id="0" name=""/>
        <dsp:cNvSpPr/>
      </dsp:nvSpPr>
      <dsp:spPr>
        <a:xfrm rot="2514741">
          <a:off x="5471147" y="855448"/>
          <a:ext cx="914580" cy="366804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L" sz="1500" kern="1200"/>
        </a:p>
      </dsp:txBody>
      <dsp:txXfrm>
        <a:off x="5581188" y="928809"/>
        <a:ext cx="694498" cy="220082"/>
      </dsp:txXfrm>
    </dsp:sp>
    <dsp:sp modelId="{66C013B0-436A-452C-A1DC-4B801E46A503}">
      <dsp:nvSpPr>
        <dsp:cNvPr id="0" name=""/>
        <dsp:cNvSpPr/>
      </dsp:nvSpPr>
      <dsp:spPr>
        <a:xfrm>
          <a:off x="4994711" y="1375281"/>
          <a:ext cx="3916357" cy="20124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800" b="1" kern="1200" dirty="0">
              <a:solidFill>
                <a:srgbClr val="7030A0"/>
              </a:solidFill>
            </a:rPr>
            <a:t>ACCIONES SECUNDARIAS: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800" b="1" kern="1200" dirty="0">
              <a:solidFill>
                <a:srgbClr val="7030A0"/>
              </a:solidFill>
            </a:rPr>
            <a:t>Son todas aquellas que complementan las acciones principales, permiten dar continuidad o soporte al centro o núcleo de  la historia.</a:t>
          </a:r>
        </a:p>
      </dsp:txBody>
      <dsp:txXfrm>
        <a:off x="5053654" y="1434224"/>
        <a:ext cx="3798471" cy="1894590"/>
      </dsp:txXfrm>
    </dsp:sp>
    <dsp:sp modelId="{661B957D-1D92-439F-88CB-71475BF8654D}">
      <dsp:nvSpPr>
        <dsp:cNvPr id="0" name=""/>
        <dsp:cNvSpPr/>
      </dsp:nvSpPr>
      <dsp:spPr>
        <a:xfrm rot="10737644">
          <a:off x="4134845" y="2161165"/>
          <a:ext cx="856833" cy="34238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L" sz="1500" kern="1200"/>
        </a:p>
      </dsp:txBody>
      <dsp:txXfrm rot="10800000">
        <a:off x="4237560" y="2229641"/>
        <a:ext cx="651403" cy="205430"/>
      </dsp:txXfrm>
    </dsp:sp>
    <dsp:sp modelId="{FE57EDD6-F229-4CAE-9806-4D8DB1B7EF07}">
      <dsp:nvSpPr>
        <dsp:cNvPr id="0" name=""/>
        <dsp:cNvSpPr/>
      </dsp:nvSpPr>
      <dsp:spPr>
        <a:xfrm>
          <a:off x="0" y="1194429"/>
          <a:ext cx="4156456" cy="22867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800" b="1" kern="1200" dirty="0">
              <a:solidFill>
                <a:schemeClr val="bg2">
                  <a:lumMod val="90000"/>
                  <a:lumOff val="10000"/>
                </a:schemeClr>
              </a:solidFill>
            </a:rPr>
            <a:t>ACCIONES PRINCIPALES: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800" b="1" kern="1200" dirty="0">
              <a:solidFill>
                <a:schemeClr val="bg2">
                  <a:lumMod val="90000"/>
                  <a:lumOff val="10000"/>
                </a:schemeClr>
              </a:solidFill>
            </a:rPr>
            <a:t>Son todas aquellas que rodean a los protagonistas de la historia, que tienen mayor relevancia e importancia, por que de ellas depende el desarrollo de la misma.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L" sz="1800" kern="1200" dirty="0"/>
        </a:p>
      </dsp:txBody>
      <dsp:txXfrm>
        <a:off x="66977" y="1261406"/>
        <a:ext cx="4022502" cy="2152797"/>
      </dsp:txXfrm>
    </dsp:sp>
    <dsp:sp modelId="{C33A10FC-0BF7-4604-B819-1778307B8C97}">
      <dsp:nvSpPr>
        <dsp:cNvPr id="0" name=""/>
        <dsp:cNvSpPr/>
      </dsp:nvSpPr>
      <dsp:spPr>
        <a:xfrm rot="7276790">
          <a:off x="3092149" y="771247"/>
          <a:ext cx="792697" cy="40925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L" sz="1500" kern="1200"/>
        </a:p>
      </dsp:txBody>
      <dsp:txXfrm>
        <a:off x="3214926" y="853099"/>
        <a:ext cx="547143" cy="2455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2A683E-FF1D-438F-B15B-4D00E7286635}">
      <dsp:nvSpPr>
        <dsp:cNvPr id="0" name=""/>
        <dsp:cNvSpPr/>
      </dsp:nvSpPr>
      <dsp:spPr>
        <a:xfrm>
          <a:off x="4191" y="716004"/>
          <a:ext cx="1832504" cy="273265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000" b="1" kern="1200" dirty="0">
              <a:solidFill>
                <a:srgbClr val="7030A0"/>
              </a:solidFill>
            </a:rPr>
            <a:t>Situación inicial</a:t>
          </a:r>
          <a:r>
            <a:rPr lang="es-CL" sz="2000" kern="1200" dirty="0"/>
            <a:t>.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000" kern="1200" dirty="0"/>
            <a:t>Estado en el que se encuentran uno o mas personajes.</a:t>
          </a:r>
        </a:p>
      </dsp:txBody>
      <dsp:txXfrm>
        <a:off x="57863" y="769676"/>
        <a:ext cx="1725160" cy="2625306"/>
      </dsp:txXfrm>
    </dsp:sp>
    <dsp:sp modelId="{82C53603-1F99-4F8D-878B-0FF88ADCB1D6}">
      <dsp:nvSpPr>
        <dsp:cNvPr id="0" name=""/>
        <dsp:cNvSpPr/>
      </dsp:nvSpPr>
      <dsp:spPr>
        <a:xfrm>
          <a:off x="2019945" y="1855098"/>
          <a:ext cx="388490" cy="4544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L" sz="1600" kern="1200"/>
        </a:p>
      </dsp:txBody>
      <dsp:txXfrm>
        <a:off x="2019945" y="1945990"/>
        <a:ext cx="271943" cy="272677"/>
      </dsp:txXfrm>
    </dsp:sp>
    <dsp:sp modelId="{E154F7A2-24B5-4CCA-BA77-DB436EB06B99}">
      <dsp:nvSpPr>
        <dsp:cNvPr id="0" name=""/>
        <dsp:cNvSpPr/>
      </dsp:nvSpPr>
      <dsp:spPr>
        <a:xfrm>
          <a:off x="2569697" y="716004"/>
          <a:ext cx="1832504" cy="273265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000" b="1" kern="1200" dirty="0">
              <a:solidFill>
                <a:srgbClr val="7030A0"/>
              </a:solidFill>
            </a:rPr>
            <a:t>Quiebre.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000" kern="1200" dirty="0"/>
            <a:t>Hecho que quiebra la situación inicial de uno o más personajes.</a:t>
          </a:r>
        </a:p>
      </dsp:txBody>
      <dsp:txXfrm>
        <a:off x="2623369" y="769676"/>
        <a:ext cx="1725160" cy="2625306"/>
      </dsp:txXfrm>
    </dsp:sp>
    <dsp:sp modelId="{F1D348A6-4FFD-417A-BCDF-1D6995E3E8AE}">
      <dsp:nvSpPr>
        <dsp:cNvPr id="0" name=""/>
        <dsp:cNvSpPr/>
      </dsp:nvSpPr>
      <dsp:spPr>
        <a:xfrm>
          <a:off x="4585451" y="1855098"/>
          <a:ext cx="388490" cy="4544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L" sz="1600" kern="1200"/>
        </a:p>
      </dsp:txBody>
      <dsp:txXfrm>
        <a:off x="4585451" y="1945990"/>
        <a:ext cx="271943" cy="272677"/>
      </dsp:txXfrm>
    </dsp:sp>
    <dsp:sp modelId="{1CF27287-99ED-4FB4-9DFF-357F0D5FEE16}">
      <dsp:nvSpPr>
        <dsp:cNvPr id="0" name=""/>
        <dsp:cNvSpPr/>
      </dsp:nvSpPr>
      <dsp:spPr>
        <a:xfrm>
          <a:off x="5135202" y="716004"/>
          <a:ext cx="1832504" cy="273265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000" b="1" kern="1200" dirty="0">
              <a:solidFill>
                <a:srgbClr val="7030A0"/>
              </a:solidFill>
            </a:rPr>
            <a:t>Desarrollo.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000" kern="1200" dirty="0"/>
            <a:t>Serie de acciones y reacciones de los personajes, relacionadas con el quiebre.</a:t>
          </a:r>
        </a:p>
      </dsp:txBody>
      <dsp:txXfrm>
        <a:off x="5188874" y="769676"/>
        <a:ext cx="1725160" cy="2625306"/>
      </dsp:txXfrm>
    </dsp:sp>
    <dsp:sp modelId="{9C7FE04C-57F7-4A7D-9591-3DF8DA4E23EE}">
      <dsp:nvSpPr>
        <dsp:cNvPr id="0" name=""/>
        <dsp:cNvSpPr/>
      </dsp:nvSpPr>
      <dsp:spPr>
        <a:xfrm>
          <a:off x="7150957" y="1855098"/>
          <a:ext cx="388490" cy="4544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L" sz="1600" kern="1200"/>
        </a:p>
      </dsp:txBody>
      <dsp:txXfrm>
        <a:off x="7150957" y="1945990"/>
        <a:ext cx="271943" cy="272677"/>
      </dsp:txXfrm>
    </dsp:sp>
    <dsp:sp modelId="{DEBF69E3-EDE5-46D8-8AB4-6F48CD5C1248}">
      <dsp:nvSpPr>
        <dsp:cNvPr id="0" name=""/>
        <dsp:cNvSpPr/>
      </dsp:nvSpPr>
      <dsp:spPr>
        <a:xfrm>
          <a:off x="7700708" y="716004"/>
          <a:ext cx="1832504" cy="273265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000" b="1" kern="1200" dirty="0">
              <a:solidFill>
                <a:srgbClr val="7030A0"/>
              </a:solidFill>
            </a:rPr>
            <a:t>Desenlace.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000" kern="1200" dirty="0"/>
            <a:t>Cierre de la historia, relacionado con el quiebre, este puede ser positivo o negativo</a:t>
          </a:r>
        </a:p>
      </dsp:txBody>
      <dsp:txXfrm>
        <a:off x="7754380" y="769676"/>
        <a:ext cx="1725160" cy="26253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6/24/2020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6/24/2020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6/24/2020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6/24/2020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6/24/2020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6/24/2020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6/24/2020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6/24/2020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6/24/2020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6/24/2020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6/24/2020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6/24/2020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D839CA-2B7D-4AD0-9151-7C27434E14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27495" y="2607363"/>
            <a:ext cx="5518066" cy="2268559"/>
          </a:xfrm>
        </p:spPr>
        <p:txBody>
          <a:bodyPr/>
          <a:lstStyle/>
          <a:p>
            <a:r>
              <a:rPr lang="es-CL" dirty="0"/>
              <a:t>SECUENCIAS </a:t>
            </a:r>
            <a:br>
              <a:rPr lang="es-CL" dirty="0"/>
            </a:br>
            <a:r>
              <a:rPr lang="es-CL" dirty="0"/>
              <a:t>NARRATIVAS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D488EDF-2257-4960-8BDC-597F0158C2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2041" y="943568"/>
            <a:ext cx="5357600" cy="1160213"/>
          </a:xfrm>
        </p:spPr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27731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2C1849-9C5C-4B9E-A97A-399782295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Antes de comenzar, recordaremos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48B7097-08BF-4A84-9859-E7C8C40AFF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¿Qué textos son narrativos?</a:t>
            </a:r>
          </a:p>
          <a:p>
            <a:r>
              <a:rPr lang="es-CL" dirty="0"/>
              <a:t>Cuento.</a:t>
            </a:r>
          </a:p>
          <a:p>
            <a:r>
              <a:rPr lang="es-CL" dirty="0"/>
              <a:t>Novela.</a:t>
            </a:r>
          </a:p>
          <a:p>
            <a:r>
              <a:rPr lang="es-CL" dirty="0"/>
              <a:t>Leyenda.</a:t>
            </a:r>
          </a:p>
          <a:p>
            <a:r>
              <a:rPr lang="es-CL" dirty="0"/>
              <a:t>Mito.</a:t>
            </a:r>
          </a:p>
          <a:p>
            <a:r>
              <a:rPr lang="es-CL" dirty="0"/>
              <a:t>Entre otros.</a:t>
            </a:r>
          </a:p>
        </p:txBody>
      </p:sp>
    </p:spTree>
    <p:extLst>
      <p:ext uri="{BB962C8B-B14F-4D97-AF65-F5344CB8AC3E}">
        <p14:creationId xmlns:p14="http://schemas.microsoft.com/office/powerpoint/2010/main" val="3123296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11A890-9810-4C00-8C91-3A75C961E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¿Porqué se llaman textos narrativos?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82273F9-CE44-4375-9782-4DF4D2CEB9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Se llaman textos narrativos, porque narran o cuentan una historia. </a:t>
            </a:r>
          </a:p>
          <a:p>
            <a:r>
              <a:rPr lang="es-CL" dirty="0"/>
              <a:t>Es creado por un autor y contado por un narrador, que puede estar dentro o fuera de la historia.</a:t>
            </a:r>
          </a:p>
        </p:txBody>
      </p:sp>
    </p:spTree>
    <p:extLst>
      <p:ext uri="{BB962C8B-B14F-4D97-AF65-F5344CB8AC3E}">
        <p14:creationId xmlns:p14="http://schemas.microsoft.com/office/powerpoint/2010/main" val="3822819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A72E85-AD79-459A-8F78-7CF04C639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938D33F-5B54-4B71-8426-16F9B21C38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9043" y="808056"/>
            <a:ext cx="7796540" cy="3997828"/>
          </a:xfrm>
        </p:spPr>
        <p:txBody>
          <a:bodyPr>
            <a:normAutofit/>
          </a:bodyPr>
          <a:lstStyle/>
          <a:p>
            <a:r>
              <a:rPr lang="es-CL" sz="2400" dirty="0"/>
              <a:t>Los textos narrativos cuentan hechos de manera cronológica, siguiendo una lógica causal.</a:t>
            </a:r>
          </a:p>
          <a:p>
            <a:r>
              <a:rPr lang="es-CL" sz="2400" dirty="0"/>
              <a:t>Por ejemplo:</a:t>
            </a:r>
          </a:p>
          <a:p>
            <a:r>
              <a:rPr lang="es-CL" sz="2400" dirty="0">
                <a:solidFill>
                  <a:schemeClr val="tx2">
                    <a:lumMod val="75000"/>
                  </a:schemeClr>
                </a:solidFill>
              </a:rPr>
              <a:t>Había una vez, entonces Juan rodó por el cerro. </a:t>
            </a:r>
          </a:p>
          <a:p>
            <a:r>
              <a:rPr lang="es-CL" sz="2400" dirty="0">
                <a:solidFill>
                  <a:schemeClr val="tx2">
                    <a:lumMod val="75000"/>
                  </a:schemeClr>
                </a:solidFill>
              </a:rPr>
              <a:t>Juan era un pequeño niño, que vivía solo con su abuela, la abuela fue por él a los pies del cerro.</a:t>
            </a:r>
          </a:p>
        </p:txBody>
      </p:sp>
    </p:spTree>
    <p:extLst>
      <p:ext uri="{BB962C8B-B14F-4D97-AF65-F5344CB8AC3E}">
        <p14:creationId xmlns:p14="http://schemas.microsoft.com/office/powerpoint/2010/main" val="1714038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BF3BFF-00D0-4A59-A755-796385D54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990D2E7-CCA0-4CC5-9F2B-ED1B6A1213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En un texto narrativo, hay cosas que deben suceder necesariamente antes que otras, para que la narración tenga sentido.</a:t>
            </a:r>
          </a:p>
          <a:p>
            <a:r>
              <a:rPr lang="es-CL" dirty="0">
                <a:solidFill>
                  <a:schemeClr val="tx2">
                    <a:lumMod val="75000"/>
                  </a:schemeClr>
                </a:solidFill>
              </a:rPr>
              <a:t>Había una vez,  un pequeño niño que vivía solo con su abuela. Juan decidió salir a pasear solo, sin autorización de su abuela.</a:t>
            </a:r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112362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88DB44-024A-4314-A909-0CF2E8789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7745" y="266635"/>
            <a:ext cx="7958331" cy="1077229"/>
          </a:xfrm>
        </p:spPr>
        <p:txBody>
          <a:bodyPr/>
          <a:lstStyle/>
          <a:p>
            <a:pPr algn="ctr"/>
            <a:r>
              <a:rPr lang="es-CL" dirty="0"/>
              <a:t>COMPRENDER LAS ACCIONES Y LA SECUENCIA NARRATIVA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60526DDB-5D0F-4E34-8B64-4E953B4A75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4944947"/>
              </p:ext>
            </p:extLst>
          </p:nvPr>
        </p:nvGraphicFramePr>
        <p:xfrm>
          <a:off x="1101287" y="2053727"/>
          <a:ext cx="9444789" cy="40462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44691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DBB5F9-0A47-4118-A08E-F4941396A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s-CL" dirty="0"/>
              <a:t>SECUENCIAS NARRATIVAS.</a:t>
            </a:r>
            <a:br>
              <a:rPr lang="es-CL" dirty="0"/>
            </a:br>
            <a:br>
              <a:rPr lang="es-CL" sz="2000" dirty="0"/>
            </a:br>
            <a:r>
              <a:rPr lang="es-CL" sz="2000" dirty="0"/>
              <a:t>Generalmente las acciones en una narración se desarrollan en el tiempo.</a:t>
            </a:r>
            <a:endParaRPr lang="es-CL" dirty="0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47754445-2DDE-4662-AE6C-6BDBF98531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6259227"/>
              </p:ext>
            </p:extLst>
          </p:nvPr>
        </p:nvGraphicFramePr>
        <p:xfrm>
          <a:off x="1329070" y="1885285"/>
          <a:ext cx="9537404" cy="41646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57936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6383A0-0FD1-4AE4-88F7-AFE3F8BDE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/>
              <a:t>ACTIVIDAD.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2351799-3257-4D82-A2C5-ED5A07B7C3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Trabajo con el texto.</a:t>
            </a:r>
          </a:p>
          <a:p>
            <a:r>
              <a:rPr lang="es-CL" dirty="0"/>
              <a:t>Lee la página 77, luego resuelve las preguntas 4, 5 y 6.</a:t>
            </a:r>
          </a:p>
          <a:p>
            <a:r>
              <a:rPr lang="es-CL" dirty="0"/>
              <a:t>Recuerda escribir las preguntas y respuestas en tu cuaderno, además de colocar el nombre de la leyenda.</a:t>
            </a:r>
          </a:p>
        </p:txBody>
      </p:sp>
    </p:spTree>
    <p:extLst>
      <p:ext uri="{BB962C8B-B14F-4D97-AF65-F5344CB8AC3E}">
        <p14:creationId xmlns:p14="http://schemas.microsoft.com/office/powerpoint/2010/main" val="34756788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{D97A2CFD-D287-401E-88EC-6FB71160301A}tf16401375</Template>
  <TotalTime>62</TotalTime>
  <Words>355</Words>
  <Application>Microsoft Office PowerPoint</Application>
  <PresentationFormat>Panorámica</PresentationFormat>
  <Paragraphs>36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MS Shell Dlg 2</vt:lpstr>
      <vt:lpstr>Wingdings</vt:lpstr>
      <vt:lpstr>Wingdings 3</vt:lpstr>
      <vt:lpstr>Madison</vt:lpstr>
      <vt:lpstr>SECUENCIAS  NARRATIVAS</vt:lpstr>
      <vt:lpstr>Antes de comenzar, recordaremos</vt:lpstr>
      <vt:lpstr>¿Porqué se llaman textos narrativos?</vt:lpstr>
      <vt:lpstr>Presentación de PowerPoint</vt:lpstr>
      <vt:lpstr>Presentación de PowerPoint</vt:lpstr>
      <vt:lpstr>COMPRENDER LAS ACCIONES Y LA SECUENCIA NARRATIVA</vt:lpstr>
      <vt:lpstr>SECUENCIAS NARRATIVAS.  Generalmente las acciones en una narración se desarrollan en el tiempo.</vt:lpstr>
      <vt:lpstr>ACTIVIDAD.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SECUENCIAS  NARRATIVAS</dc:title>
  <dc:creator>Ana guerra gama</dc:creator>
  <cp:lastModifiedBy>Ana guerra gama</cp:lastModifiedBy>
  <cp:revision>7</cp:revision>
  <dcterms:created xsi:type="dcterms:W3CDTF">2020-06-25T00:26:48Z</dcterms:created>
  <dcterms:modified xsi:type="dcterms:W3CDTF">2020-06-25T01:29:09Z</dcterms:modified>
</cp:coreProperties>
</file>