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aFkx5hX_l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Diferencia entre elemento y compuesto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Química 7 básico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462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CL" dirty="0" smtClean="0"/>
          </a:p>
          <a:p>
            <a:r>
              <a:rPr lang="es-CL" dirty="0" smtClean="0"/>
              <a:t>Revise el vídeo del link  y responda la actividad planteada</a:t>
            </a:r>
          </a:p>
          <a:p>
            <a:r>
              <a:rPr lang="es-CL" dirty="0" smtClean="0"/>
              <a:t>Adjunte una imagen de su cuaderno  o el PPT con las respuestas al correo </a:t>
            </a:r>
            <a:r>
              <a:rPr lang="es-CL" dirty="0" smtClean="0"/>
              <a:t>(</a:t>
            </a:r>
            <a:r>
              <a:rPr lang="es-CL" dirty="0" smtClean="0"/>
              <a:t>7basico.cervantino</a:t>
            </a:r>
            <a:r>
              <a:rPr lang="es-CL" dirty="0" smtClean="0"/>
              <a:t>@gmail.com</a:t>
            </a:r>
            <a:r>
              <a:rPr lang="es-CL" dirty="0" smtClean="0"/>
              <a:t>) </a:t>
            </a:r>
          </a:p>
          <a:p>
            <a:r>
              <a:rPr lang="es-CL" dirty="0" smtClean="0"/>
              <a:t>En el correo debe colocar su nombre y curso con sus respuestas para agilizar la revisión, ya que las respuestas serán respondidas por este medio (e-mail)</a:t>
            </a:r>
          </a:p>
          <a:p>
            <a:r>
              <a:rPr lang="es-CL" dirty="0"/>
              <a:t>Fecha de entrega 5 Junio</a:t>
            </a:r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9962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Elementos y  compuestos 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1001570" y="2214024"/>
            <a:ext cx="58945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Revise el vídeo del </a:t>
            </a:r>
            <a:r>
              <a:rPr lang="es-CL" dirty="0" smtClean="0"/>
              <a:t>siguiente link  </a:t>
            </a:r>
            <a:endParaRPr lang="es-CL" dirty="0" smtClean="0">
              <a:hlinkClick r:id="rId2"/>
            </a:endParaRPr>
          </a:p>
          <a:p>
            <a:endParaRPr lang="es-CL" dirty="0">
              <a:hlinkClick r:id="rId2"/>
            </a:endParaRPr>
          </a:p>
          <a:p>
            <a:r>
              <a:rPr lang="es-CL" dirty="0" smtClean="0">
                <a:hlinkClick r:id="rId2"/>
              </a:rPr>
              <a:t>https</a:t>
            </a:r>
            <a:r>
              <a:rPr lang="es-CL" dirty="0">
                <a:hlinkClick r:id="rId2"/>
              </a:rPr>
              <a:t>://www.youtube.com/watch?v=0aFkx5hX_l8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660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85103" y="1374010"/>
            <a:ext cx="939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I. Revisa las siguientes imágenes y clasifícalas en compuesto o elemento 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953" y="2344460"/>
            <a:ext cx="3647619" cy="425714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2268269"/>
            <a:ext cx="3647619" cy="4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405" y="2241128"/>
            <a:ext cx="3723809" cy="433333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128" y="2527277"/>
            <a:ext cx="6741346" cy="317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81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320" y="2737364"/>
            <a:ext cx="4821826" cy="3019493"/>
          </a:xfrm>
          <a:prstGeom prst="rect">
            <a:avLst/>
          </a:prstGeom>
        </p:spPr>
      </p:pic>
      <p:pic>
        <p:nvPicPr>
          <p:cNvPr id="1026" name="Picture 2" descr="Amoníaco | Peligro Wiki | Fand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706" y="2725091"/>
            <a:ext cx="5290292" cy="308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7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98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Citable</vt:lpstr>
      <vt:lpstr>Diferencia entre elemento y compuesto </vt:lpstr>
      <vt:lpstr>Instrucciones </vt:lpstr>
      <vt:lpstr>Elementos y  compuestos </vt:lpstr>
      <vt:lpstr>Actividad </vt:lpstr>
      <vt:lpstr>Actividad </vt:lpstr>
      <vt:lpstr>Actividad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Obesidad</dc:title>
  <dc:creator>Joao Mauro Villagrán Lobos</dc:creator>
  <cp:lastModifiedBy>Joao Mauro Villagrán Lobos</cp:lastModifiedBy>
  <cp:revision>9</cp:revision>
  <dcterms:created xsi:type="dcterms:W3CDTF">2020-05-14T22:23:36Z</dcterms:created>
  <dcterms:modified xsi:type="dcterms:W3CDTF">2020-05-28T00:20:22Z</dcterms:modified>
</cp:coreProperties>
</file>