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6" r:id="rId4"/>
    <p:sldId id="304" r:id="rId5"/>
    <p:sldId id="305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639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745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722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676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948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813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042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41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054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68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46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5A6AA-1C10-46F1-94CF-7785CA9857DC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2474-B2E1-435E-84A8-D774ECF885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667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2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0.jpe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5.png"/><Relationship Id="rId9" Type="http://schemas.openxmlformats.org/officeDocument/2006/relationships/image" Target="../media/image2.emf"/><Relationship Id="rId1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000" dirty="0"/>
              <a:t>2° BÁSICO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sz="2400" dirty="0"/>
              <a:t>INTERVENCIÓN FONOAUDIOLÓGICA</a:t>
            </a:r>
          </a:p>
          <a:p>
            <a:r>
              <a:rPr lang="es-CL" sz="2400" dirty="0"/>
              <a:t>COLEGIO CERVANTINO</a:t>
            </a:r>
          </a:p>
          <a:p>
            <a:endParaRPr lang="es-CL" sz="2400" dirty="0"/>
          </a:p>
          <a:p>
            <a:r>
              <a:rPr lang="es-CL" sz="2400" dirty="0" err="1"/>
              <a:t>Flga</a:t>
            </a:r>
            <a:r>
              <a:rPr lang="es-CL" sz="2400" dirty="0"/>
              <a:t>. Ximena Herrera H.</a:t>
            </a: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9284"/>
            <a:ext cx="777875" cy="54737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269"/>
            <a:ext cx="586105" cy="7874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5 Rectángulo"/>
          <p:cNvSpPr/>
          <p:nvPr/>
        </p:nvSpPr>
        <p:spPr>
          <a:xfrm>
            <a:off x="467544" y="126021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i="1" dirty="0"/>
              <a:t>Colegio Cervantino / </a:t>
            </a:r>
            <a:r>
              <a:rPr lang="es-CL" sz="1200" i="1" dirty="0" err="1"/>
              <a:t>Putaendo</a:t>
            </a:r>
            <a:endParaRPr lang="es-CL" sz="1200" dirty="0"/>
          </a:p>
          <a:p>
            <a:r>
              <a:rPr lang="es-CL" sz="1200" i="1" dirty="0"/>
              <a:t> Programa Integración Escolar 2020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277054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474867"/>
              </p:ext>
            </p:extLst>
          </p:nvPr>
        </p:nvGraphicFramePr>
        <p:xfrm>
          <a:off x="107504" y="620688"/>
          <a:ext cx="8784976" cy="281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r>
                        <a:rPr lang="es-CL" b="1" dirty="0"/>
                        <a:t>Contenido: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baseline="0" dirty="0"/>
                        <a:t>CONCIENCIA FONOLÓGICA.</a:t>
                      </a:r>
                      <a:endParaRPr lang="es-CL" b="1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/>
                        <a:t>Objetivo: 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baseline="0" dirty="0"/>
                        <a:t>Potenciar la discriminación auditiva y visual de fonema/grafema (letras).</a:t>
                      </a:r>
                    </a:p>
                    <a:p>
                      <a:endParaRPr lang="es-CL" baseline="0" dirty="0"/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CL" baseline="0" dirty="0"/>
                        <a:t>Propiciar el desarrollo de la manipulación del grupo consonántico  /</a:t>
                      </a:r>
                      <a:r>
                        <a:rPr lang="es-CL" baseline="0" dirty="0" err="1"/>
                        <a:t>cr</a:t>
                      </a:r>
                      <a:r>
                        <a:rPr lang="es-CL" baseline="0" dirty="0"/>
                        <a:t>/.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78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495573"/>
              </p:ext>
            </p:extLst>
          </p:nvPr>
        </p:nvGraphicFramePr>
        <p:xfrm>
          <a:off x="35496" y="1124744"/>
          <a:ext cx="4464496" cy="5660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7537">
                <a:tc gridSpan="3"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488">
                <a:tc>
                  <a:txBody>
                    <a:bodyPr/>
                    <a:lstStyle/>
                    <a:p>
                      <a:pPr algn="l"/>
                      <a:r>
                        <a:rPr lang="es-CL" dirty="0" err="1"/>
                        <a:t>clema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crema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quema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528">
                <a:tc gridSpan="3"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896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Cráneo</a:t>
                      </a:r>
                      <a:r>
                        <a:rPr lang="es-CL" baseline="0" dirty="0"/>
                        <a:t>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 err="1"/>
                        <a:t>cláneo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caneo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537">
                <a:tc gridSpan="3"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488">
                <a:tc>
                  <a:txBody>
                    <a:bodyPr/>
                    <a:lstStyle/>
                    <a:p>
                      <a:pPr algn="l"/>
                      <a:r>
                        <a:rPr lang="es-CL" dirty="0" err="1"/>
                        <a:t>clistales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 err="1"/>
                        <a:t>quistales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cristales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5496" y="539969"/>
            <a:ext cx="892899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1600" dirty="0"/>
              <a:t>Lee las palabras que están bajo cada dibujo ¿puedes decir cuál es el sonido correcto? Dibuja una sonrisa  a la carita del sonido correcto y  caritas tristes a los sonidos incorrectos.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104181"/>
              </p:ext>
            </p:extLst>
          </p:nvPr>
        </p:nvGraphicFramePr>
        <p:xfrm>
          <a:off x="4572000" y="1124744"/>
          <a:ext cx="4464496" cy="5660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7537">
                <a:tc gridSpan="3"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488"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micro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 err="1"/>
                        <a:t>miclo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528">
                <a:tc gridSpan="3"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896">
                <a:tc>
                  <a:txBody>
                    <a:bodyPr/>
                    <a:lstStyle/>
                    <a:p>
                      <a:pPr algn="l"/>
                      <a:r>
                        <a:rPr lang="es-CL" dirty="0" err="1"/>
                        <a:t>secletaria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/>
                        <a:t>secretaria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dirty="0" err="1"/>
                        <a:t>sequetaria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537">
                <a:tc gridSpan="3"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488">
                <a:tc>
                  <a:txBody>
                    <a:bodyPr/>
                    <a:lstStyle/>
                    <a:p>
                      <a:pPr algn="l"/>
                      <a:r>
                        <a:rPr lang="es-CL" sz="1600" dirty="0"/>
                        <a:t>Escritorio</a:t>
                      </a:r>
                      <a:r>
                        <a:rPr lang="es-CL" sz="1600" baseline="0" dirty="0"/>
                        <a:t>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dirty="0" err="1"/>
                        <a:t>esclitorio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dirty="0" err="1"/>
                        <a:t>esquitorio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65" y="234888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25" y="234888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9054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273" y="429054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433" y="429054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26" y="6165304"/>
            <a:ext cx="567030" cy="54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574" y="6237312"/>
            <a:ext cx="457250" cy="43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165304"/>
            <a:ext cx="529259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237312"/>
            <a:ext cx="495022" cy="4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03773"/>
            <a:ext cx="488656" cy="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4888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7" y="234888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937" y="2348880"/>
            <a:ext cx="607551" cy="57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672" y="4403773"/>
            <a:ext cx="488656" cy="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4437112"/>
            <a:ext cx="488656" cy="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30 Imagen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84" y="50873"/>
            <a:ext cx="594305" cy="386032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32" name="31 Imagen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9" y="50873"/>
            <a:ext cx="432135" cy="36020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3" name="32 Rectángulo"/>
          <p:cNvSpPr/>
          <p:nvPr/>
        </p:nvSpPr>
        <p:spPr>
          <a:xfrm>
            <a:off x="568863" y="50873"/>
            <a:ext cx="2860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100" i="1" dirty="0"/>
              <a:t>Colegio Cervantino / </a:t>
            </a:r>
            <a:r>
              <a:rPr lang="es-CL" sz="1100" i="1" dirty="0" err="1"/>
              <a:t>Putaendo</a:t>
            </a:r>
            <a:endParaRPr lang="es-CL" sz="1100" dirty="0"/>
          </a:p>
          <a:p>
            <a:r>
              <a:rPr lang="es-CL" sz="1100" i="1" dirty="0"/>
              <a:t> Programa Integración Escolar 2020</a:t>
            </a:r>
            <a:endParaRPr lang="es-CL" sz="1100" dirty="0"/>
          </a:p>
        </p:txBody>
      </p:sp>
      <p:pic>
        <p:nvPicPr>
          <p:cNvPr id="34" name="Picture 2" descr="Resultado de imagen para crema dibuj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77" y="1266601"/>
            <a:ext cx="1022176" cy="10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Resultado de imagen para craneo dibuj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298" y="3051083"/>
            <a:ext cx="999502" cy="109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Imagen relacionad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391" y="4980401"/>
            <a:ext cx="1073661" cy="107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Resultado de imagen para micro dibuj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040" y="1331199"/>
            <a:ext cx="1233512" cy="82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Resultado de imagen para escritorio dibujo animad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21768"/>
            <a:ext cx="976906" cy="97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194" y="3121705"/>
            <a:ext cx="753583" cy="93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306" y="6237312"/>
            <a:ext cx="495022" cy="4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474" y="6237312"/>
            <a:ext cx="495022" cy="4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48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04248" y="1613626"/>
            <a:ext cx="2304256" cy="4555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1600" dirty="0"/>
              <a:t>Listado de palabras:</a:t>
            </a:r>
          </a:p>
          <a:p>
            <a:endParaRPr lang="es-CL" sz="16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Cresta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Crema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Bicicleta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Clavo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Escribir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Clip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Chicle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Clavel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Croquetas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s-CL" sz="1600" dirty="0"/>
              <a:t>Croa </a:t>
            </a:r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9328"/>
            <a:ext cx="777875" cy="54737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91" y="169328"/>
            <a:ext cx="586105" cy="66738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5 Rectángulo"/>
          <p:cNvSpPr/>
          <p:nvPr/>
        </p:nvSpPr>
        <p:spPr>
          <a:xfrm>
            <a:off x="971600" y="116632"/>
            <a:ext cx="37444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100" i="1" dirty="0"/>
              <a:t>Colegio Cervantino / </a:t>
            </a:r>
            <a:r>
              <a:rPr lang="es-CL" sz="1100" i="1" dirty="0" err="1"/>
              <a:t>Putaendo</a:t>
            </a:r>
            <a:endParaRPr lang="es-CL" sz="1100" dirty="0"/>
          </a:p>
          <a:p>
            <a:r>
              <a:rPr lang="es-CL" sz="1100" i="1" dirty="0"/>
              <a:t> Programa Integración Escolar 2020</a:t>
            </a:r>
            <a:endParaRPr lang="es-CL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4" y="1340768"/>
            <a:ext cx="6597138" cy="510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21717" y="899428"/>
            <a:ext cx="841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CL" dirty="0"/>
              <a:t>Une los dibujos con el sonido correspondiente «cl» o «</a:t>
            </a:r>
            <a:r>
              <a:rPr lang="es-CL" dirty="0" err="1"/>
              <a:t>cr</a:t>
            </a:r>
            <a:r>
              <a:rPr lang="es-CL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72468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99317" y="-743133"/>
            <a:ext cx="6192855" cy="86324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906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152</Words>
  <Application>Microsoft Office PowerPoint</Application>
  <PresentationFormat>Presentación en pantalla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Tema de Office</vt:lpstr>
      <vt:lpstr>2° BÁSICO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BÁSICO</dc:title>
  <dc:creator>Xime</dc:creator>
  <cp:lastModifiedBy>Carola Mansilla</cp:lastModifiedBy>
  <cp:revision>22</cp:revision>
  <dcterms:created xsi:type="dcterms:W3CDTF">2020-03-03T15:18:00Z</dcterms:created>
  <dcterms:modified xsi:type="dcterms:W3CDTF">2020-04-29T21:48:56Z</dcterms:modified>
</cp:coreProperties>
</file>