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skLkIUg-c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89690" y="3390133"/>
            <a:ext cx="5433573" cy="737938"/>
          </a:xfrm>
        </p:spPr>
        <p:txBody>
          <a:bodyPr/>
          <a:lstStyle/>
          <a:p>
            <a:r>
              <a:rPr lang="es-MX" dirty="0" smtClean="0"/>
              <a:t>Espectroscopia</a:t>
            </a:r>
            <a:br>
              <a:rPr lang="es-MX" dirty="0" smtClean="0"/>
            </a:br>
            <a:r>
              <a:rPr lang="es-MX" dirty="0" smtClean="0"/>
              <a:t>“</a:t>
            </a:r>
            <a:r>
              <a:rPr lang="es-MX" dirty="0" smtClean="0"/>
              <a:t>Ensayo  a la llama”</a:t>
            </a:r>
            <a:r>
              <a:rPr lang="es-MX" dirty="0" smtClean="0"/>
              <a:t>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8 básico </a:t>
            </a:r>
            <a:endParaRPr lang="es-CL" dirty="0"/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421583" y="0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ES" altLang="es-CL" dirty="0" smtClean="0"/>
          </a:p>
        </p:txBody>
      </p:sp>
      <p:pic>
        <p:nvPicPr>
          <p:cNvPr id="5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4" y="1376518"/>
            <a:ext cx="4550928" cy="275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248045"/>
            <a:ext cx="10554574" cy="3636511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</a:t>
            </a:r>
            <a:r>
              <a:rPr lang="es-CL" dirty="0" smtClean="0"/>
              <a:t>(8basico.cervantino@gmail.com</a:t>
            </a:r>
            <a:r>
              <a:rPr lang="es-CL" dirty="0" smtClean="0"/>
              <a:t>) </a:t>
            </a:r>
          </a:p>
          <a:p>
            <a:r>
              <a:rPr lang="es-CL" dirty="0" smtClean="0"/>
              <a:t>En el correo debe colocar su nombre y curso con sus respuestas para agilizar la revisión, </a:t>
            </a:r>
            <a:endParaRPr lang="es-CL" dirty="0" smtClean="0"/>
          </a:p>
          <a:p>
            <a:r>
              <a:rPr lang="es-CL" dirty="0" smtClean="0"/>
              <a:t>Fecha </a:t>
            </a:r>
            <a:r>
              <a:rPr lang="es-CL" dirty="0" smtClean="0"/>
              <a:t>de entrega </a:t>
            </a:r>
            <a:r>
              <a:rPr lang="es-CL" dirty="0" smtClean="0"/>
              <a:t>19 </a:t>
            </a:r>
            <a:r>
              <a:rPr lang="es-CL" dirty="0" smtClean="0"/>
              <a:t>de Junio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 planetario de Rutherford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6653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 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>
                <a:hlinkClick r:id="rId2"/>
              </a:rPr>
              <a:t>https://www.youtube.com/watch?v=nskLkIUg-c0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59345" y="1457237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Responde las siguientes preguntas  de acuerdo a lo visto en el vídeo </a:t>
            </a:r>
            <a:endParaRPr lang="es-CL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92500"/>
          </a:bodyPr>
          <a:lstStyle/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Qué es un espectro atómico </a:t>
            </a:r>
            <a:r>
              <a:rPr lang="es-CL" dirty="0" smtClean="0"/>
              <a:t>  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Qué colores representan en un ensayo a la llama los elementos Calcio , Boro , Potasio, Bario</a:t>
            </a:r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189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MX" dirty="0" smtClean="0"/>
              <a:t>¿Cómo crees que se registra la composición de las estrellas en el espacio? (Averiguar)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1233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</TotalTime>
  <Words>129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Citable</vt:lpstr>
      <vt:lpstr>Espectroscopia “Ensayo  a la llama” </vt:lpstr>
      <vt:lpstr>Instrucciones </vt:lpstr>
      <vt:lpstr>Modelo planetario de Rutherford </vt:lpstr>
      <vt:lpstr>Actividad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18</cp:revision>
  <dcterms:created xsi:type="dcterms:W3CDTF">2020-05-14T22:23:36Z</dcterms:created>
  <dcterms:modified xsi:type="dcterms:W3CDTF">2020-06-09T19:05:15Z</dcterms:modified>
</cp:coreProperties>
</file>