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559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982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68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77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566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765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17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446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059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422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750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9B728-A738-4331-95C6-32163F3FE9F8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505FE-C421-48F1-8E2A-AC6C1665325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20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000" dirty="0"/>
              <a:t>4</a:t>
            </a:r>
            <a:r>
              <a:rPr lang="es-CL" sz="6000" dirty="0" smtClean="0"/>
              <a:t>° BÁSICO</a:t>
            </a:r>
            <a:endParaRPr lang="es-CL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sz="2400" dirty="0" smtClean="0"/>
              <a:t>INTERVENCIÓN FONOAUDIOLÓGICA</a:t>
            </a:r>
          </a:p>
          <a:p>
            <a:r>
              <a:rPr lang="es-CL" sz="2400" dirty="0" smtClean="0"/>
              <a:t>COLEGIO CERVANTINO</a:t>
            </a:r>
          </a:p>
          <a:p>
            <a:endParaRPr lang="es-CL" sz="2400" dirty="0"/>
          </a:p>
          <a:p>
            <a:r>
              <a:rPr lang="es-CL" sz="2400" dirty="0" err="1" smtClean="0"/>
              <a:t>Flga</a:t>
            </a:r>
            <a:r>
              <a:rPr lang="es-CL" sz="2400" dirty="0" smtClean="0"/>
              <a:t>. Ximena Herrera H.</a:t>
            </a:r>
            <a:endParaRPr lang="es-CL" sz="2400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9284"/>
            <a:ext cx="777875" cy="54737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269"/>
            <a:ext cx="586105" cy="7874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5 Rectángulo"/>
          <p:cNvSpPr/>
          <p:nvPr/>
        </p:nvSpPr>
        <p:spPr>
          <a:xfrm>
            <a:off x="467544" y="126021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200" i="1" dirty="0"/>
              <a:t>Colegio Cervantino / </a:t>
            </a:r>
            <a:r>
              <a:rPr lang="es-CL" sz="1200" i="1" dirty="0" err="1"/>
              <a:t>Putaendo</a:t>
            </a:r>
            <a:endParaRPr lang="es-CL" sz="1200" dirty="0"/>
          </a:p>
          <a:p>
            <a:r>
              <a:rPr lang="es-CL" sz="1200" i="1" dirty="0"/>
              <a:t> </a:t>
            </a:r>
            <a:r>
              <a:rPr lang="es-CL" sz="1200" i="1" dirty="0" smtClean="0"/>
              <a:t>Programa </a:t>
            </a:r>
            <a:r>
              <a:rPr lang="es-CL" sz="1200" i="1" dirty="0"/>
              <a:t>Integración Escolar </a:t>
            </a:r>
            <a:r>
              <a:rPr lang="es-CL" sz="1200" i="1" dirty="0" smtClean="0"/>
              <a:t>2020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385484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13552"/>
              </p:ext>
            </p:extLst>
          </p:nvPr>
        </p:nvGraphicFramePr>
        <p:xfrm>
          <a:off x="107504" y="620688"/>
          <a:ext cx="8784976" cy="391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8"/>
                <a:gridCol w="4392488"/>
              </a:tblGrid>
              <a:tr h="108012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Contenido: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 smtClean="0"/>
                        <a:t>Absurdos verbales</a:t>
                      </a:r>
                    </a:p>
                    <a:p>
                      <a:endParaRPr lang="es-CL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 smtClean="0"/>
                        <a:t>Objetivo: 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dirty="0" smtClean="0"/>
                        <a:t>Propiciar</a:t>
                      </a:r>
                      <a:r>
                        <a:rPr lang="es-CL" baseline="0" dirty="0" smtClean="0"/>
                        <a:t> el desarrollo de la atención sostenida.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s-CL" baseline="0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baseline="0" dirty="0" smtClean="0"/>
                        <a:t>Identificar errores morfosintácticos.</a:t>
                      </a:r>
                    </a:p>
                    <a:p>
                      <a:endParaRPr lang="es-CL" baseline="0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baseline="0" dirty="0" smtClean="0"/>
                        <a:t>Fortalecer la comprensión de enunciados y textos.</a:t>
                      </a:r>
                    </a:p>
                    <a:p>
                      <a:endParaRPr lang="es-CL" baseline="0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baseline="0" dirty="0" smtClean="0"/>
                        <a:t>Promover la adecuada estructuración, verbal y escrita, de oraciones.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99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71"/>
          <a:stretch/>
        </p:blipFill>
        <p:spPr bwMode="auto">
          <a:xfrm>
            <a:off x="257927" y="1556792"/>
            <a:ext cx="7843678" cy="518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83379" y="692696"/>
            <a:ext cx="8853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u="sng" dirty="0" smtClean="0"/>
              <a:t>ABSURDOS </a:t>
            </a:r>
            <a:r>
              <a:rPr lang="es-CL" b="1" u="sng" dirty="0" smtClean="0"/>
              <a:t>VERBALES.</a:t>
            </a:r>
            <a:endParaRPr lang="es-CL" b="1" u="sng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s-CL" dirty="0" smtClean="0"/>
              <a:t>Lee el siguiente texto, analízalo….¿crees que tiene errores? Enciérralos y luego escribe el texto correctamente.</a:t>
            </a:r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573411" cy="340247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4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432048" cy="48945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5 Rectángulo"/>
          <p:cNvSpPr/>
          <p:nvPr/>
        </p:nvSpPr>
        <p:spPr>
          <a:xfrm>
            <a:off x="323528" y="476672"/>
            <a:ext cx="3370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i="1" dirty="0"/>
              <a:t>Colegio Cervantino / </a:t>
            </a:r>
            <a:r>
              <a:rPr lang="es-CL" sz="1000" i="1" dirty="0" err="1"/>
              <a:t>Putaendo</a:t>
            </a:r>
            <a:endParaRPr lang="es-CL" sz="1000" dirty="0"/>
          </a:p>
          <a:p>
            <a:r>
              <a:rPr lang="es-CL" sz="1000" i="1" dirty="0"/>
              <a:t> </a:t>
            </a:r>
            <a:r>
              <a:rPr lang="es-CL" sz="1000" i="1" dirty="0" smtClean="0"/>
              <a:t>Programa </a:t>
            </a:r>
            <a:r>
              <a:rPr lang="es-CL" sz="1000" i="1" dirty="0"/>
              <a:t>Integración Escolar </a:t>
            </a:r>
            <a:r>
              <a:rPr lang="es-CL" sz="1000" i="1" dirty="0" smtClean="0"/>
              <a:t>2020</a:t>
            </a:r>
            <a:endParaRPr lang="es-CL" sz="1000" dirty="0"/>
          </a:p>
        </p:txBody>
      </p:sp>
    </p:spTree>
    <p:extLst>
      <p:ext uri="{BB962C8B-B14F-4D97-AF65-F5344CB8AC3E}">
        <p14:creationId xmlns:p14="http://schemas.microsoft.com/office/powerpoint/2010/main" val="414387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1" b="42020"/>
          <a:stretch/>
        </p:blipFill>
        <p:spPr bwMode="auto">
          <a:xfrm>
            <a:off x="323528" y="700643"/>
            <a:ext cx="7983016" cy="615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39552" y="3233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2</a:t>
            </a:r>
            <a:endParaRPr lang="es-CL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77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36"/>
          <a:stretch/>
        </p:blipFill>
        <p:spPr bwMode="auto">
          <a:xfrm>
            <a:off x="395288" y="0"/>
            <a:ext cx="8353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94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6" r="-4099"/>
          <a:stretch/>
        </p:blipFill>
        <p:spPr bwMode="auto">
          <a:xfrm>
            <a:off x="395536" y="692696"/>
            <a:ext cx="6984776" cy="3341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39552" y="3233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4</a:t>
            </a:r>
            <a:endParaRPr lang="es-CL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60482" y="3789040"/>
            <a:ext cx="806489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----------------------------------------------------------------------------------------------------------------</a:t>
            </a:r>
          </a:p>
          <a:p>
            <a:endParaRPr lang="es-CL" sz="800" dirty="0"/>
          </a:p>
          <a:p>
            <a:endParaRPr lang="es-CL" sz="800" dirty="0"/>
          </a:p>
          <a:p>
            <a:r>
              <a:rPr lang="es-CL" sz="800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s-CL" sz="800" dirty="0"/>
          </a:p>
          <a:p>
            <a:endParaRPr lang="es-CL" sz="800" dirty="0" smtClean="0"/>
          </a:p>
          <a:p>
            <a:r>
              <a:rPr lang="es-CL" sz="800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s-CL" sz="800" dirty="0"/>
          </a:p>
          <a:p>
            <a:endParaRPr lang="es-CL" sz="800" dirty="0" smtClean="0"/>
          </a:p>
          <a:p>
            <a:r>
              <a:rPr lang="es-CL" sz="800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s-CL" sz="800" dirty="0"/>
          </a:p>
          <a:p>
            <a:endParaRPr lang="es-CL" sz="800" dirty="0" smtClean="0"/>
          </a:p>
          <a:p>
            <a:r>
              <a:rPr lang="es-CL" sz="800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s-CL" sz="800" dirty="0"/>
          </a:p>
          <a:p>
            <a:endParaRPr lang="es-CL" sz="800" dirty="0" smtClean="0"/>
          </a:p>
          <a:p>
            <a:r>
              <a:rPr lang="es-CL" sz="800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s-CL" sz="800" dirty="0"/>
          </a:p>
          <a:p>
            <a:endParaRPr lang="es-CL" sz="800" dirty="0" smtClean="0"/>
          </a:p>
          <a:p>
            <a:r>
              <a:rPr lang="es-CL" sz="800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s-CL" sz="800" dirty="0"/>
          </a:p>
          <a:p>
            <a:endParaRPr lang="es-CL" sz="800" dirty="0"/>
          </a:p>
          <a:p>
            <a:r>
              <a:rPr lang="es-CL" sz="800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es-CL" sz="800" dirty="0"/>
          </a:p>
          <a:p>
            <a:endParaRPr lang="es-CL" sz="800" dirty="0"/>
          </a:p>
        </p:txBody>
      </p:sp>
    </p:spTree>
    <p:extLst>
      <p:ext uri="{BB962C8B-B14F-4D97-AF65-F5344CB8AC3E}">
        <p14:creationId xmlns:p14="http://schemas.microsoft.com/office/powerpoint/2010/main" val="4001102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104</Words>
  <Application>Microsoft Office PowerPoint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4° 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4° BÁSICO</dc:title>
  <dc:creator>Xime</dc:creator>
  <cp:lastModifiedBy>Xime</cp:lastModifiedBy>
  <cp:revision>3</cp:revision>
  <dcterms:created xsi:type="dcterms:W3CDTF">2020-03-23T13:46:01Z</dcterms:created>
  <dcterms:modified xsi:type="dcterms:W3CDTF">2020-03-23T14:01:38Z</dcterms:modified>
</cp:coreProperties>
</file>