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4" d="100"/>
          <a:sy n="44" d="100"/>
        </p:scale>
        <p:origin x="-1740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WgzX6n5its" TargetMode="External"/><Relationship Id="rId2" Type="http://schemas.openxmlformats.org/officeDocument/2006/relationships/hyperlink" Target="https://www.youtube.com/watch?v=0aFkx5hX_l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33363" y="2768958"/>
            <a:ext cx="6848638" cy="1651240"/>
          </a:xfrm>
        </p:spPr>
        <p:txBody>
          <a:bodyPr/>
          <a:lstStyle/>
          <a:p>
            <a:r>
              <a:rPr lang="es-CL" dirty="0" smtClean="0"/>
              <a:t>Ernest Rutherford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8 básico </a:t>
            </a:r>
            <a:endParaRPr lang="es-CL" dirty="0"/>
          </a:p>
        </p:txBody>
      </p:sp>
      <p:sp>
        <p:nvSpPr>
          <p:cNvPr id="4" name="Rectangle 7"/>
          <p:cNvSpPr txBox="1">
            <a:spLocks noRot="1" noChangeArrowheads="1"/>
          </p:cNvSpPr>
          <p:nvPr/>
        </p:nvSpPr>
        <p:spPr>
          <a:xfrm>
            <a:off x="421583" y="0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R" altLang="es-CL" smtClean="0"/>
              <a:t>Modelo Planetario</a:t>
            </a:r>
            <a:endParaRPr lang="es-ES" altLang="es-CL" dirty="0" smtClean="0"/>
          </a:p>
        </p:txBody>
      </p:sp>
      <p:pic>
        <p:nvPicPr>
          <p:cNvPr id="5" name="Picture 6" descr="http://t3.gstatic.com/images?q=tbn:ANd9GcT9El5ixz7ehqlhawTTPoNUBf1Hv9lOLMgrflJEqFNQDAtUGIs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583" y="1696272"/>
            <a:ext cx="3600450" cy="3584575"/>
          </a:xfrm>
          <a:prstGeom prst="rect">
            <a:avLst/>
          </a:prstGeom>
          <a:noFill/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2248045"/>
            <a:ext cx="10554574" cy="3636511"/>
          </a:xfrm>
        </p:spPr>
        <p:txBody>
          <a:bodyPr/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oficial del curso </a:t>
            </a:r>
            <a:r>
              <a:rPr lang="es-CL" smtClean="0"/>
              <a:t>con copia a cervantino.qca@gmail.com</a:t>
            </a:r>
            <a:endParaRPr lang="es-CL" dirty="0" smtClean="0"/>
          </a:p>
          <a:p>
            <a:r>
              <a:rPr lang="es-CL" dirty="0" smtClean="0"/>
              <a:t>En el correo debe colocar su nombre y curso con sus respuestas para agilizar la revisión, ya que las respuestas serán respondidas por este medio (e-mail)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Modelo planetario de Rutherford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6637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  </a:t>
            </a:r>
          </a:p>
          <a:p>
            <a:endParaRPr lang="es-CL" dirty="0" smtClean="0">
              <a:hlinkClick r:id="rId2"/>
            </a:endParaRPr>
          </a:p>
          <a:p>
            <a:r>
              <a:rPr lang="es-CL" dirty="0">
                <a:hlinkClick r:id="rId3"/>
              </a:rPr>
              <a:t>https://www.youtube.com/watch?v=IWgzX6n5its</a:t>
            </a:r>
            <a:endParaRPr lang="es-CL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59345" y="1457237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Responde las siguientes preguntas  de acuerdo a lo visto en el vídeo </a:t>
            </a:r>
            <a:endParaRPr lang="es-CL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Haciendo referencia al experimento de Rutherford. ¿Cómo concluyó que la gran parte del átomo es vacío?. Fundamente su respuesta </a:t>
            </a:r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5103" y="1374010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I. Revisa las siguientes imágenes y clasifícalas en compuesto o elemento 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¿Por qué este modelo fue llamado planetario? </a:t>
            </a:r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6189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85103" y="1374010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I. Revisa las siguientes imágenes y clasifícalas en compuesto o elemento 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endParaRPr lang="es-CL" dirty="0" smtClean="0"/>
          </a:p>
          <a:p>
            <a:endParaRPr lang="es-CL" dirty="0"/>
          </a:p>
          <a:p>
            <a:pPr marL="0" indent="0">
              <a:buNone/>
            </a:pPr>
            <a:r>
              <a:rPr lang="es-CL" dirty="0" smtClean="0"/>
              <a:t>¿Cuáles fueron los principales errores del modelo atómico de Rutherford?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1233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</TotalTime>
  <Words>170</Words>
  <Application>Microsoft Office PowerPoint</Application>
  <PresentationFormat>Personalizado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Citable</vt:lpstr>
      <vt:lpstr>Ernest Rutherford </vt:lpstr>
      <vt:lpstr>Instrucciones </vt:lpstr>
      <vt:lpstr>Modelo planetario de Rutherford </vt:lpstr>
      <vt:lpstr>Actividad </vt:lpstr>
      <vt:lpstr>Actividad </vt:lpstr>
      <vt:lpstr>Actividad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Usuario</cp:lastModifiedBy>
  <cp:revision>11</cp:revision>
  <dcterms:created xsi:type="dcterms:W3CDTF">2020-05-14T22:23:36Z</dcterms:created>
  <dcterms:modified xsi:type="dcterms:W3CDTF">2020-05-28T17:33:23Z</dcterms:modified>
</cp:coreProperties>
</file>