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0" r:id="rId4"/>
    <p:sldId id="263" r:id="rId5"/>
    <p:sldId id="261" r:id="rId6"/>
    <p:sldId id="266" r:id="rId7"/>
    <p:sldId id="264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550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5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8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599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362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64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634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929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221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87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26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2067-16DF-4887-AE7B-2AD5BA4F86CD}" type="datetimeFigureOut">
              <a:rPr lang="es-CL" smtClean="0"/>
              <a:t>03-06-2020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1197-BA04-4CC1-B264-E2CA4EA5FC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87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ipjuanherreraalcausa.es/Recursosdidacticos/PRIMERO/datos/01_lengua/03_Recursos/01_t/actividades/lectoescritura/06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«G</a:t>
            </a:r>
            <a:r>
              <a:rPr lang="es-CL" sz="6000" b="1" u="sng" dirty="0"/>
              <a:t>Ü</a:t>
            </a:r>
            <a:r>
              <a:rPr lang="es-CL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– G</a:t>
            </a:r>
            <a:r>
              <a:rPr lang="es-CL" sz="6000" b="1" u="sng" dirty="0"/>
              <a:t>Ü</a:t>
            </a:r>
            <a:r>
              <a:rPr lang="es-CL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I»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371600" y="450912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/>
              <a:t>INTERVENCIÓN FONOAUDIOLÓGICA</a:t>
            </a:r>
          </a:p>
          <a:p>
            <a:pPr marL="0" indent="0" algn="ctr">
              <a:buNone/>
            </a:pPr>
            <a:r>
              <a:rPr lang="es-CL" sz="1800" dirty="0"/>
              <a:t>COLEGIO CERVANTINO</a:t>
            </a:r>
          </a:p>
          <a:p>
            <a:pPr marL="0" indent="0" algn="ctr">
              <a:buNone/>
            </a:pPr>
            <a:endParaRPr lang="es-CL" sz="1800" dirty="0"/>
          </a:p>
          <a:p>
            <a:pPr marL="0" indent="0" algn="ctr">
              <a:buNone/>
            </a:pPr>
            <a:r>
              <a:rPr lang="es-CL" sz="1800" dirty="0" err="1"/>
              <a:t>Flga</a:t>
            </a:r>
            <a:r>
              <a:rPr lang="es-CL" sz="1800" dirty="0"/>
              <a:t>. Ximena Herrera H.</a:t>
            </a: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9284"/>
            <a:ext cx="777875" cy="5473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269"/>
            <a:ext cx="586105" cy="787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7 Rectángulo"/>
          <p:cNvSpPr/>
          <p:nvPr/>
        </p:nvSpPr>
        <p:spPr>
          <a:xfrm>
            <a:off x="1203424" y="6081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i="1" dirty="0"/>
              <a:t>Colegio Cervantino / </a:t>
            </a:r>
            <a:r>
              <a:rPr lang="es-CL" sz="1200" i="1" dirty="0" err="1"/>
              <a:t>Putaendo</a:t>
            </a:r>
            <a:endParaRPr lang="es-CL" sz="1200" dirty="0"/>
          </a:p>
          <a:p>
            <a:r>
              <a:rPr lang="es-CL" sz="1200" i="1" dirty="0"/>
              <a:t> Programa Integración Escolar 2020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95831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196752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CL" dirty="0"/>
              <a:t>La  vocal «U» se aburrió de acompañar a las vocales «e»  «i» y nunca sonar               …..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Entonces decidió hacer ejercicios y le salieron 2 músculos en forma de círculos .</a:t>
            </a:r>
          </a:p>
          <a:p>
            <a:endParaRPr lang="es-CL" dirty="0"/>
          </a:p>
          <a:p>
            <a:r>
              <a:rPr lang="es-CL" dirty="0"/>
              <a:t>                                                     </a:t>
            </a:r>
          </a:p>
          <a:p>
            <a:r>
              <a:rPr lang="es-CL" dirty="0"/>
              <a:t>                                                             a esos puntitos se les llama </a:t>
            </a:r>
            <a:r>
              <a:rPr lang="es-CL" b="1" u="sng" dirty="0"/>
              <a:t>«Diéresis»</a:t>
            </a:r>
          </a:p>
          <a:p>
            <a:r>
              <a:rPr lang="es-CL" sz="8000" dirty="0" err="1"/>
              <a:t>güe</a:t>
            </a:r>
            <a:r>
              <a:rPr lang="es-CL" sz="8000" dirty="0"/>
              <a:t> - </a:t>
            </a:r>
            <a:r>
              <a:rPr lang="es-CL" sz="8000" dirty="0" err="1"/>
              <a:t>güi</a:t>
            </a:r>
            <a:r>
              <a:rPr lang="es-CL" sz="8000" dirty="0"/>
              <a:t> </a:t>
            </a:r>
          </a:p>
          <a:p>
            <a:endParaRPr lang="es-CL" dirty="0"/>
          </a:p>
          <a:p>
            <a:r>
              <a:rPr lang="es-CL" dirty="0"/>
              <a:t>Ahora, como ya tiene mucha fuerza, se puede oír su sonido…..¿cómo crees que sonaran estas sílabas con el sonido «u».</a:t>
            </a:r>
          </a:p>
          <a:p>
            <a:endParaRPr lang="es-CL" dirty="0"/>
          </a:p>
          <a:p>
            <a:r>
              <a:rPr lang="es-CL" sz="2000" b="1" dirty="0" err="1"/>
              <a:t>Gggguuuueeee</a:t>
            </a:r>
            <a:r>
              <a:rPr lang="es-CL" sz="2000" b="1" dirty="0"/>
              <a:t>   </a:t>
            </a:r>
          </a:p>
          <a:p>
            <a:endParaRPr lang="es-CL" sz="2000" b="1" dirty="0"/>
          </a:p>
          <a:p>
            <a:r>
              <a:rPr lang="es-CL" sz="2000" b="1" dirty="0" err="1"/>
              <a:t>ggguuuuuuiiiiii</a:t>
            </a:r>
            <a:endParaRPr lang="es-CL" sz="2000" b="1" dirty="0"/>
          </a:p>
          <a:p>
            <a:endParaRPr lang="es-CL" dirty="0"/>
          </a:p>
        </p:txBody>
      </p:sp>
      <p:sp>
        <p:nvSpPr>
          <p:cNvPr id="3" name="2 Flecha abajo"/>
          <p:cNvSpPr/>
          <p:nvPr/>
        </p:nvSpPr>
        <p:spPr>
          <a:xfrm>
            <a:off x="1187624" y="270892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Flecha abajo"/>
          <p:cNvSpPr/>
          <p:nvPr/>
        </p:nvSpPr>
        <p:spPr>
          <a:xfrm>
            <a:off x="3419872" y="2708920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55489"/>
            <a:ext cx="648072" cy="6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9"/>
          <a:stretch/>
        </p:blipFill>
        <p:spPr bwMode="auto">
          <a:xfrm>
            <a:off x="1619672" y="2441538"/>
            <a:ext cx="1581471" cy="90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47664" y="18864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u="sng" dirty="0"/>
              <a:t>GÜE - GÜI </a:t>
            </a:r>
          </a:p>
        </p:txBody>
      </p:sp>
    </p:spTree>
    <p:extLst>
      <p:ext uri="{BB962C8B-B14F-4D97-AF65-F5344CB8AC3E}">
        <p14:creationId xmlns:p14="http://schemas.microsoft.com/office/powerpoint/2010/main" val="71333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596"/>
            <a:ext cx="8208912" cy="642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3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41228" cy="457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3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604838"/>
            <a:ext cx="65627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2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 mejores imágenes de Practicando fonética | Trabalengua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/>
          <a:stretch/>
        </p:blipFill>
        <p:spPr bwMode="auto">
          <a:xfrm>
            <a:off x="2195736" y="404664"/>
            <a:ext cx="5040560" cy="586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28184" y="3153529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/>
              <a:t>ü</a:t>
            </a:r>
          </a:p>
        </p:txBody>
      </p:sp>
    </p:spTree>
    <p:extLst>
      <p:ext uri="{BB962C8B-B14F-4D97-AF65-F5344CB8AC3E}">
        <p14:creationId xmlns:p14="http://schemas.microsoft.com/office/powerpoint/2010/main" val="89368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1328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https://www.ceipjuanherreraalcausa.es/Recursosdidacticos/PRIMERO/datos/01_lengua/03_Recursos/01_t/actividades/lectoescritura/06.htm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563195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¡En este link, encontraran una actividad interactiva para que los chicos practiquen el uso de ge, </a:t>
            </a:r>
            <a:r>
              <a:rPr lang="es-CL" dirty="0" err="1"/>
              <a:t>gi</a:t>
            </a:r>
            <a:r>
              <a:rPr lang="es-CL" dirty="0"/>
              <a:t>, </a:t>
            </a:r>
            <a:r>
              <a:rPr lang="es-CL" dirty="0" err="1"/>
              <a:t>gui</a:t>
            </a:r>
            <a:r>
              <a:rPr lang="es-CL" dirty="0"/>
              <a:t>, </a:t>
            </a:r>
            <a:r>
              <a:rPr lang="es-CL" dirty="0" err="1"/>
              <a:t>gue</a:t>
            </a:r>
            <a:r>
              <a:rPr lang="es-CL" dirty="0"/>
              <a:t>, </a:t>
            </a:r>
            <a:r>
              <a:rPr lang="es-CL" dirty="0" err="1"/>
              <a:t>güe</a:t>
            </a:r>
            <a:r>
              <a:rPr lang="es-CL" dirty="0"/>
              <a:t> – </a:t>
            </a:r>
            <a:r>
              <a:rPr lang="es-CL" dirty="0" err="1"/>
              <a:t>güi</a:t>
            </a:r>
            <a:r>
              <a:rPr lang="es-CL" dirty="0"/>
              <a:t>!</a:t>
            </a:r>
          </a:p>
          <a:p>
            <a:r>
              <a:rPr lang="es-CL" dirty="0"/>
              <a:t> 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3059832" y="141277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3546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171</Words>
  <Application>Microsoft Office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Tema de Office</vt:lpstr>
      <vt:lpstr>USO DE «GÜE – GÜI»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Xime</dc:creator>
  <cp:lastModifiedBy>monica patricia</cp:lastModifiedBy>
  <cp:revision>9</cp:revision>
  <dcterms:created xsi:type="dcterms:W3CDTF">2020-06-03T19:16:18Z</dcterms:created>
  <dcterms:modified xsi:type="dcterms:W3CDTF">2020-06-03T21:07:09Z</dcterms:modified>
</cp:coreProperties>
</file>