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5/26/2020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5/26/2020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5/26/2020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5/26/2020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5/26/2020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5/26/2020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5/26/2020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5/26/2020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5/26/2020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aFkx5hX_l8" TargetMode="External"/><Relationship Id="rId2" Type="http://schemas.openxmlformats.org/officeDocument/2006/relationships/hyperlink" Target="https://www.youtube.com/watch?v=6SF8bc1oiI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795492" y="3168203"/>
            <a:ext cx="6848638" cy="1651240"/>
          </a:xfrm>
        </p:spPr>
        <p:txBody>
          <a:bodyPr/>
          <a:lstStyle/>
          <a:p>
            <a:r>
              <a:rPr lang="es-CL" dirty="0" smtClean="0"/>
              <a:t>Soluciones 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Química </a:t>
            </a:r>
            <a:r>
              <a:rPr lang="es-CL" dirty="0" smtClean="0"/>
              <a:t>2 Medio  </a:t>
            </a:r>
            <a:endParaRPr lang="es-CL" dirty="0"/>
          </a:p>
        </p:txBody>
      </p:sp>
      <p:sp>
        <p:nvSpPr>
          <p:cNvPr id="4" name="Rectangle 7"/>
          <p:cNvSpPr txBox="1">
            <a:spLocks noRot="1" noChangeArrowheads="1"/>
          </p:cNvSpPr>
          <p:nvPr/>
        </p:nvSpPr>
        <p:spPr>
          <a:xfrm>
            <a:off x="421583" y="0"/>
            <a:ext cx="8229600" cy="114300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altLang="es-CL" dirty="0" smtClean="0"/>
              <a:t>Solubilidad </a:t>
            </a:r>
            <a:endParaRPr lang="es-ES" altLang="es-CL" dirty="0" smtClean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400" y="2186295"/>
            <a:ext cx="5157587" cy="3094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24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Instrucciones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10000" y="2248045"/>
            <a:ext cx="10554574" cy="3636511"/>
          </a:xfrm>
        </p:spPr>
        <p:txBody>
          <a:bodyPr>
            <a:normAutofit lnSpcReduction="10000"/>
          </a:bodyPr>
          <a:lstStyle/>
          <a:p>
            <a:endParaRPr lang="es-CL" dirty="0" smtClean="0"/>
          </a:p>
          <a:p>
            <a:r>
              <a:rPr lang="es-CL" dirty="0" smtClean="0"/>
              <a:t>Revise el vídeo del link  y responda la actividad planteada</a:t>
            </a:r>
          </a:p>
          <a:p>
            <a:r>
              <a:rPr lang="es-CL" dirty="0" smtClean="0"/>
              <a:t>Adjunte una imagen de su cuaderno  o el PPT con las respuestas al correo (cervantino.qca@gmail.com) </a:t>
            </a:r>
          </a:p>
          <a:p>
            <a:r>
              <a:rPr lang="es-CL" dirty="0" smtClean="0"/>
              <a:t>En el correo debe colocar su nombre y curso con sus respuestas para agilizar la revisión, ya que las respuestas serán respondidas por este medio (e-mail</a:t>
            </a:r>
            <a:r>
              <a:rPr lang="es-CL" dirty="0" smtClean="0"/>
              <a:t>)</a:t>
            </a:r>
          </a:p>
          <a:p>
            <a:r>
              <a:rPr lang="es-CL" dirty="0"/>
              <a:t>Fecha de entrega 5 Junio</a:t>
            </a:r>
          </a:p>
          <a:p>
            <a:endParaRPr lang="es-CL" dirty="0" smtClean="0"/>
          </a:p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r>
              <a:rPr lang="es-CL" dirty="0" smtClean="0"/>
              <a:t> </a:t>
            </a:r>
          </a:p>
          <a:p>
            <a:endParaRPr lang="es-CL" dirty="0"/>
          </a:p>
          <a:p>
            <a:endParaRPr lang="es-CL" dirty="0" smtClean="0"/>
          </a:p>
          <a:p>
            <a:pPr marL="0" indent="0">
              <a:buNone/>
            </a:pPr>
            <a:endParaRPr lang="es-CL" dirty="0" smtClean="0"/>
          </a:p>
        </p:txBody>
      </p:sp>
    </p:spTree>
    <p:extLst>
      <p:ext uri="{BB962C8B-B14F-4D97-AF65-F5344CB8AC3E}">
        <p14:creationId xmlns:p14="http://schemas.microsoft.com/office/powerpoint/2010/main" val="199627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Modelo planetario de Rutherford </a:t>
            </a:r>
            <a:endParaRPr lang="es-CL" dirty="0"/>
          </a:p>
        </p:txBody>
      </p:sp>
      <p:sp>
        <p:nvSpPr>
          <p:cNvPr id="5" name="Rectángulo 4"/>
          <p:cNvSpPr/>
          <p:nvPr/>
        </p:nvSpPr>
        <p:spPr>
          <a:xfrm>
            <a:off x="1001570" y="2214024"/>
            <a:ext cx="567495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/>
              <a:t>Revise el vídeo del </a:t>
            </a:r>
            <a:r>
              <a:rPr lang="es-CL" dirty="0" smtClean="0"/>
              <a:t>siguiente link  </a:t>
            </a:r>
          </a:p>
          <a:p>
            <a:r>
              <a:rPr lang="es-CL" dirty="0">
                <a:hlinkClick r:id="rId2"/>
              </a:rPr>
              <a:t>https://www.youtube.com/watch?v=6SF8bc1oiIE</a:t>
            </a:r>
            <a:endParaRPr lang="es-CL" dirty="0" smtClean="0"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56607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Actividad </a:t>
            </a:r>
            <a:endParaRPr lang="es-CL" dirty="0"/>
          </a:p>
        </p:txBody>
      </p:sp>
      <p:sp>
        <p:nvSpPr>
          <p:cNvPr id="3" name="Rectángulo 2"/>
          <p:cNvSpPr/>
          <p:nvPr/>
        </p:nvSpPr>
        <p:spPr>
          <a:xfrm>
            <a:off x="459345" y="1457237"/>
            <a:ext cx="93929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dirty="0" smtClean="0"/>
              <a:t>Responde las siguientes preguntas  de acuerdo a lo visto en el vídeo </a:t>
            </a:r>
            <a:endParaRPr lang="es-CL" dirty="0"/>
          </a:p>
        </p:txBody>
      </p:sp>
      <p:sp>
        <p:nvSpPr>
          <p:cNvPr id="6" name="Marcador de contenido 2"/>
          <p:cNvSpPr>
            <a:spLocks noGrp="1"/>
          </p:cNvSpPr>
          <p:nvPr>
            <p:ph idx="1"/>
          </p:nvPr>
        </p:nvSpPr>
        <p:spPr>
          <a:xfrm>
            <a:off x="459345" y="2556304"/>
            <a:ext cx="10554574" cy="3636511"/>
          </a:xfrm>
        </p:spPr>
        <p:txBody>
          <a:bodyPr>
            <a:normAutofit fontScale="85000" lnSpcReduction="10000"/>
          </a:bodyPr>
          <a:lstStyle/>
          <a:p>
            <a:endParaRPr lang="es-CL" dirty="0" smtClean="0"/>
          </a:p>
          <a:p>
            <a:pPr marL="0" indent="0">
              <a:buNone/>
            </a:pPr>
            <a:r>
              <a:rPr lang="es-CL" dirty="0" smtClean="0"/>
              <a:t>¿Cuál es el fundamento científico de por qué el agua es capaz de disolver sustancias? </a:t>
            </a:r>
            <a:endParaRPr lang="es-CL" dirty="0" smtClean="0"/>
          </a:p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r>
              <a:rPr lang="es-CL" dirty="0" smtClean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s-CL" dirty="0" smtClean="0"/>
          </a:p>
          <a:p>
            <a:pPr marL="0" indent="0">
              <a:buNone/>
            </a:pPr>
            <a:r>
              <a:rPr lang="es-CL" dirty="0" smtClean="0"/>
              <a:t> </a:t>
            </a:r>
          </a:p>
          <a:p>
            <a:endParaRPr lang="es-CL" dirty="0"/>
          </a:p>
          <a:p>
            <a:endParaRPr lang="es-CL" dirty="0" smtClean="0"/>
          </a:p>
          <a:p>
            <a:pPr marL="0" indent="0">
              <a:buNone/>
            </a:pPr>
            <a:endParaRPr lang="es-CL" dirty="0" smtClean="0"/>
          </a:p>
        </p:txBody>
      </p:sp>
    </p:spTree>
    <p:extLst>
      <p:ext uri="{BB962C8B-B14F-4D97-AF65-F5344CB8AC3E}">
        <p14:creationId xmlns:p14="http://schemas.microsoft.com/office/powerpoint/2010/main" val="34911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Actividad </a:t>
            </a:r>
            <a:endParaRPr lang="es-CL" dirty="0"/>
          </a:p>
        </p:txBody>
      </p:sp>
      <p:sp>
        <p:nvSpPr>
          <p:cNvPr id="3" name="Rectángulo 2"/>
          <p:cNvSpPr/>
          <p:nvPr/>
        </p:nvSpPr>
        <p:spPr>
          <a:xfrm>
            <a:off x="485103" y="1374010"/>
            <a:ext cx="93929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dirty="0" smtClean="0"/>
              <a:t>I. Revisa las siguientes imágenes y clasifícalas en compuesto o elemento  </a:t>
            </a:r>
            <a:endParaRPr lang="es-CL" dirty="0"/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459345" y="2556304"/>
            <a:ext cx="10554574" cy="363651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r>
              <a:rPr lang="es-CL" dirty="0" smtClean="0"/>
              <a:t>¿</a:t>
            </a:r>
            <a:r>
              <a:rPr lang="es-CL" dirty="0"/>
              <a:t>Q</a:t>
            </a:r>
            <a:r>
              <a:rPr lang="es-CL" dirty="0" smtClean="0"/>
              <a:t>ué es el grado de saturación de una sustancia</a:t>
            </a:r>
            <a:r>
              <a:rPr lang="es-CL" dirty="0" smtClean="0"/>
              <a:t>? </a:t>
            </a:r>
            <a:endParaRPr lang="es-CL" dirty="0" smtClean="0"/>
          </a:p>
          <a:p>
            <a:pPr marL="0" indent="0">
              <a:buNone/>
            </a:pPr>
            <a:r>
              <a:rPr lang="es-CL" dirty="0" smtClean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0" indent="0">
              <a:buNone/>
            </a:pPr>
            <a:r>
              <a:rPr lang="es-CL" dirty="0" smtClean="0"/>
              <a:t> </a:t>
            </a:r>
          </a:p>
          <a:p>
            <a:endParaRPr lang="es-CL" dirty="0"/>
          </a:p>
          <a:p>
            <a:endParaRPr lang="es-CL" dirty="0" smtClean="0"/>
          </a:p>
          <a:p>
            <a:pPr marL="0" indent="0">
              <a:buNone/>
            </a:pPr>
            <a:endParaRPr lang="es-CL" dirty="0" smtClean="0"/>
          </a:p>
        </p:txBody>
      </p:sp>
    </p:spTree>
    <p:extLst>
      <p:ext uri="{BB962C8B-B14F-4D97-AF65-F5344CB8AC3E}">
        <p14:creationId xmlns:p14="http://schemas.microsoft.com/office/powerpoint/2010/main" val="61894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Actividad </a:t>
            </a:r>
            <a:endParaRPr lang="es-CL" dirty="0"/>
          </a:p>
        </p:txBody>
      </p:sp>
      <p:sp>
        <p:nvSpPr>
          <p:cNvPr id="3" name="Rectángulo 2"/>
          <p:cNvSpPr/>
          <p:nvPr/>
        </p:nvSpPr>
        <p:spPr>
          <a:xfrm>
            <a:off x="485103" y="1374010"/>
            <a:ext cx="93929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dirty="0" smtClean="0"/>
              <a:t>I. Revisa las siguientes imágenes y clasifícalas en compuesto o elemento  </a:t>
            </a:r>
            <a:endParaRPr lang="es-CL" dirty="0"/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459345" y="2556304"/>
            <a:ext cx="10554574" cy="3636511"/>
          </a:xfrm>
        </p:spPr>
        <p:txBody>
          <a:bodyPr>
            <a:normAutofit fontScale="85000" lnSpcReduction="20000"/>
          </a:bodyPr>
          <a:lstStyle/>
          <a:p>
            <a:endParaRPr lang="es-CL" dirty="0" smtClean="0"/>
          </a:p>
          <a:p>
            <a:endParaRPr lang="es-CL" dirty="0"/>
          </a:p>
          <a:p>
            <a:pPr marL="0" indent="0">
              <a:buNone/>
            </a:pPr>
            <a:r>
              <a:rPr lang="es-CL" dirty="0" smtClean="0"/>
              <a:t>¿Se podría mezclar cualquier sustancia para formar una solución?.  Cual sería el fundamento o explicación de porque el agua no se mezcla con el aceite. 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 smtClean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s-CL" dirty="0" smtClean="0"/>
          </a:p>
          <a:p>
            <a:pPr marL="0" indent="0">
              <a:buNone/>
            </a:pPr>
            <a:r>
              <a:rPr lang="es-CL" dirty="0" smtClean="0"/>
              <a:t> </a:t>
            </a:r>
          </a:p>
          <a:p>
            <a:endParaRPr lang="es-CL" dirty="0"/>
          </a:p>
          <a:p>
            <a:endParaRPr lang="es-CL" dirty="0" smtClean="0"/>
          </a:p>
          <a:p>
            <a:pPr marL="0" indent="0">
              <a:buNone/>
            </a:pPr>
            <a:endParaRPr lang="es-CL" dirty="0" smtClean="0"/>
          </a:p>
        </p:txBody>
      </p:sp>
    </p:spTree>
    <p:extLst>
      <p:ext uri="{BB962C8B-B14F-4D97-AF65-F5344CB8AC3E}">
        <p14:creationId xmlns:p14="http://schemas.microsoft.com/office/powerpoint/2010/main" val="112337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45</TotalTime>
  <Words>182</Words>
  <Application>Microsoft Office PowerPoint</Application>
  <PresentationFormat>Panorámica</PresentationFormat>
  <Paragraphs>41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Century Gothic</vt:lpstr>
      <vt:lpstr>Wingdings 2</vt:lpstr>
      <vt:lpstr>Citable</vt:lpstr>
      <vt:lpstr>Soluciones </vt:lpstr>
      <vt:lpstr>Instrucciones </vt:lpstr>
      <vt:lpstr>Modelo planetario de Rutherford </vt:lpstr>
      <vt:lpstr>Actividad </vt:lpstr>
      <vt:lpstr>Actividad </vt:lpstr>
      <vt:lpstr>Actividad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Obesidad</dc:title>
  <dc:creator>Joao Mauro Villagrán Lobos</dc:creator>
  <cp:lastModifiedBy>Joao Mauro Villagrán Lobos</cp:lastModifiedBy>
  <cp:revision>12</cp:revision>
  <dcterms:created xsi:type="dcterms:W3CDTF">2020-05-14T22:23:36Z</dcterms:created>
  <dcterms:modified xsi:type="dcterms:W3CDTF">2020-05-26T17:30:32Z</dcterms:modified>
</cp:coreProperties>
</file>